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4"/>
  </p:notesMasterIdLst>
  <p:handoutMasterIdLst>
    <p:handoutMasterId r:id="rId35"/>
  </p:handoutMasterIdLst>
  <p:sldIdLst>
    <p:sldId id="256" r:id="rId5"/>
    <p:sldId id="257" r:id="rId6"/>
    <p:sldId id="298" r:id="rId7"/>
    <p:sldId id="260" r:id="rId8"/>
    <p:sldId id="278" r:id="rId9"/>
    <p:sldId id="276" r:id="rId10"/>
    <p:sldId id="261" r:id="rId11"/>
    <p:sldId id="277" r:id="rId12"/>
    <p:sldId id="296" r:id="rId13"/>
    <p:sldId id="265" r:id="rId14"/>
    <p:sldId id="279" r:id="rId15"/>
    <p:sldId id="282" r:id="rId16"/>
    <p:sldId id="258" r:id="rId17"/>
    <p:sldId id="294" r:id="rId18"/>
    <p:sldId id="284" r:id="rId19"/>
    <p:sldId id="283" r:id="rId20"/>
    <p:sldId id="280" r:id="rId21"/>
    <p:sldId id="287" r:id="rId22"/>
    <p:sldId id="292" r:id="rId23"/>
    <p:sldId id="288" r:id="rId24"/>
    <p:sldId id="295" r:id="rId25"/>
    <p:sldId id="291" r:id="rId26"/>
    <p:sldId id="286" r:id="rId27"/>
    <p:sldId id="289" r:id="rId28"/>
    <p:sldId id="297" r:id="rId29"/>
    <p:sldId id="290" r:id="rId30"/>
    <p:sldId id="293" r:id="rId31"/>
    <p:sldId id="267" r:id="rId32"/>
    <p:sldId id="275" r:id="rId33"/>
  </p:sldIdLst>
  <p:sldSz cx="12192000" cy="6858000"/>
  <p:notesSz cx="6858000" cy="9144000"/>
  <p:defaultTextStyle>
    <a:defPPr rtl="0">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3" name="Author"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593A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233EB32-D19B-42B5-BDFA-11885F46B956}" v="79" dt="2024-05-22T16:48:16.81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120" autoAdjust="0"/>
    <p:restoredTop sz="94718"/>
  </p:normalViewPr>
  <p:slideViewPr>
    <p:cSldViewPr snapToGrid="0">
      <p:cViewPr varScale="1">
        <p:scale>
          <a:sx n="87" d="100"/>
          <a:sy n="87" d="100"/>
        </p:scale>
        <p:origin x="888" y="62"/>
      </p:cViewPr>
      <p:guideLst/>
    </p:cSldViewPr>
  </p:slideViewPr>
  <p:notesTextViewPr>
    <p:cViewPr>
      <p:scale>
        <a:sx n="1" d="1"/>
        <a:sy n="1" d="1"/>
      </p:scale>
      <p:origin x="0" y="0"/>
    </p:cViewPr>
  </p:notesTextViewPr>
  <p:sorterViewPr>
    <p:cViewPr>
      <p:scale>
        <a:sx n="126" d="100"/>
        <a:sy n="126" d="100"/>
      </p:scale>
      <p:origin x="0" y="0"/>
    </p:cViewPr>
  </p:sorterViewPr>
  <p:notesViewPr>
    <p:cSldViewPr snapToGrid="0">
      <p:cViewPr varScale="1">
        <p:scale>
          <a:sx n="96" d="100"/>
          <a:sy n="96" d="100"/>
        </p:scale>
        <p:origin x="3558"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21" Type="http://schemas.openxmlformats.org/officeDocument/2006/relationships/slide" Target="slides/slide17.xml"/><Relationship Id="rId34" Type="http://schemas.openxmlformats.org/officeDocument/2006/relationships/notesMaster" Target="notesMasters/notesMaster1.xml"/><Relationship Id="rId42"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 Id="rId43" Type="http://schemas.microsoft.com/office/2018/10/relationships/authors" Target="author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enny Stokes" userId="7839f6a368688185" providerId="LiveId" clId="{A233EB32-D19B-42B5-BDFA-11885F46B956}"/>
    <pc:docChg chg="undo redo custSel addSld delSld modSld sldOrd">
      <pc:chgData name="Penny Stokes" userId="7839f6a368688185" providerId="LiveId" clId="{A233EB32-D19B-42B5-BDFA-11885F46B956}" dt="2024-05-22T16:44:27.780" v="7613" actId="1076"/>
      <pc:docMkLst>
        <pc:docMk/>
      </pc:docMkLst>
      <pc:sldChg chg="modSp mod">
        <pc:chgData name="Penny Stokes" userId="7839f6a368688185" providerId="LiveId" clId="{A233EB32-D19B-42B5-BDFA-11885F46B956}" dt="2024-04-11T19:12:41.048" v="1082" actId="20577"/>
        <pc:sldMkLst>
          <pc:docMk/>
          <pc:sldMk cId="2259308896" sldId="256"/>
        </pc:sldMkLst>
        <pc:spChg chg="mod">
          <ac:chgData name="Penny Stokes" userId="7839f6a368688185" providerId="LiveId" clId="{A233EB32-D19B-42B5-BDFA-11885F46B956}" dt="2024-04-11T19:12:41.048" v="1082" actId="20577"/>
          <ac:spMkLst>
            <pc:docMk/>
            <pc:sldMk cId="2259308896" sldId="256"/>
            <ac:spMk id="2" creationId="{51DF3D98-3C30-4CFC-8643-C81E829C8C25}"/>
          </ac:spMkLst>
        </pc:spChg>
      </pc:sldChg>
      <pc:sldChg chg="addSp modSp mod">
        <pc:chgData name="Penny Stokes" userId="7839f6a368688185" providerId="LiveId" clId="{A233EB32-D19B-42B5-BDFA-11885F46B956}" dt="2024-04-24T17:03:06.451" v="7432" actId="1076"/>
        <pc:sldMkLst>
          <pc:docMk/>
          <pc:sldMk cId="1325608595" sldId="257"/>
        </pc:sldMkLst>
        <pc:spChg chg="mod">
          <ac:chgData name="Penny Stokes" userId="7839f6a368688185" providerId="LiveId" clId="{A233EB32-D19B-42B5-BDFA-11885F46B956}" dt="2024-04-11T19:21:50.128" v="1090" actId="26606"/>
          <ac:spMkLst>
            <pc:docMk/>
            <pc:sldMk cId="1325608595" sldId="257"/>
            <ac:spMk id="2" creationId="{912DF434-28DB-4621-A497-D62C41CE0419}"/>
          </ac:spMkLst>
        </pc:spChg>
        <pc:spChg chg="mod">
          <ac:chgData name="Penny Stokes" userId="7839f6a368688185" providerId="LiveId" clId="{A233EB32-D19B-42B5-BDFA-11885F46B956}" dt="2024-04-24T17:02:49.691" v="7430" actId="14100"/>
          <ac:spMkLst>
            <pc:docMk/>
            <pc:sldMk cId="1325608595" sldId="257"/>
            <ac:spMk id="3" creationId="{22788C46-D0BC-4307-AE55-7601A139E7CB}"/>
          </ac:spMkLst>
        </pc:spChg>
        <pc:spChg chg="mod">
          <ac:chgData name="Penny Stokes" userId="7839f6a368688185" providerId="LiveId" clId="{A233EB32-D19B-42B5-BDFA-11885F46B956}" dt="2024-04-11T19:09:15.213" v="1066" actId="20577"/>
          <ac:spMkLst>
            <pc:docMk/>
            <pc:sldMk cId="1325608595" sldId="257"/>
            <ac:spMk id="4" creationId="{5739303D-13C0-6A41-947A-F998CC47B32E}"/>
          </ac:spMkLst>
        </pc:spChg>
        <pc:spChg chg="mod">
          <ac:chgData name="Penny Stokes" userId="7839f6a368688185" providerId="LiveId" clId="{A233EB32-D19B-42B5-BDFA-11885F46B956}" dt="2024-04-11T19:21:50.128" v="1090" actId="26606"/>
          <ac:spMkLst>
            <pc:docMk/>
            <pc:sldMk cId="1325608595" sldId="257"/>
            <ac:spMk id="6" creationId="{60D470D0-6D64-5E42-9515-048F8779CD5E}"/>
          </ac:spMkLst>
        </pc:spChg>
        <pc:picChg chg="add mod">
          <ac:chgData name="Penny Stokes" userId="7839f6a368688185" providerId="LiveId" clId="{A233EB32-D19B-42B5-BDFA-11885F46B956}" dt="2024-04-24T17:03:06.451" v="7432" actId="1076"/>
          <ac:picMkLst>
            <pc:docMk/>
            <pc:sldMk cId="1325608595" sldId="257"/>
            <ac:picMk id="8" creationId="{1EC7F2D7-CE8B-82C4-A806-3FEC536DB472}"/>
          </ac:picMkLst>
        </pc:picChg>
      </pc:sldChg>
      <pc:sldChg chg="addSp delSp modSp mod ord">
        <pc:chgData name="Penny Stokes" userId="7839f6a368688185" providerId="LiveId" clId="{A233EB32-D19B-42B5-BDFA-11885F46B956}" dt="2024-04-24T17:00:12.175" v="7418" actId="692"/>
        <pc:sldMkLst>
          <pc:docMk/>
          <pc:sldMk cId="1639799154" sldId="258"/>
        </pc:sldMkLst>
        <pc:spChg chg="add mod">
          <ac:chgData name="Penny Stokes" userId="7839f6a368688185" providerId="LiveId" clId="{A233EB32-D19B-42B5-BDFA-11885F46B956}" dt="2024-04-16T18:01:05.871" v="2430" actId="20577"/>
          <ac:spMkLst>
            <pc:docMk/>
            <pc:sldMk cId="1639799154" sldId="258"/>
            <ac:spMk id="2" creationId="{F1BE0E70-DB02-7028-6E6A-D8AAF0B30EFB}"/>
          </ac:spMkLst>
        </pc:spChg>
        <pc:spChg chg="del mod">
          <ac:chgData name="Penny Stokes" userId="7839f6a368688185" providerId="LiveId" clId="{A233EB32-D19B-42B5-BDFA-11885F46B956}" dt="2024-04-11T19:08:16.717" v="1041" actId="478"/>
          <ac:spMkLst>
            <pc:docMk/>
            <pc:sldMk cId="1639799154" sldId="258"/>
            <ac:spMk id="4" creationId="{DB056174-CBC5-7B48-9681-7DDAC423337E}"/>
          </ac:spMkLst>
        </pc:spChg>
        <pc:spChg chg="del mod">
          <ac:chgData name="Penny Stokes" userId="7839f6a368688185" providerId="LiveId" clId="{A233EB32-D19B-42B5-BDFA-11885F46B956}" dt="2024-04-11T19:07:46.563" v="1039" actId="478"/>
          <ac:spMkLst>
            <pc:docMk/>
            <pc:sldMk cId="1639799154" sldId="258"/>
            <ac:spMk id="5" creationId="{D593FA18-50D6-0344-B477-1D7C91CF4029}"/>
          </ac:spMkLst>
        </pc:spChg>
        <pc:picChg chg="del">
          <ac:chgData name="Penny Stokes" userId="7839f6a368688185" providerId="LiveId" clId="{A233EB32-D19B-42B5-BDFA-11885F46B956}" dt="2024-04-16T16:55:56.379" v="1980" actId="478"/>
          <ac:picMkLst>
            <pc:docMk/>
            <pc:sldMk cId="1639799154" sldId="258"/>
            <ac:picMk id="8" creationId="{25D9428A-C147-F47C-EE17-4892BA768AD0}"/>
          </ac:picMkLst>
        </pc:picChg>
        <pc:picChg chg="mod">
          <ac:chgData name="Penny Stokes" userId="7839f6a368688185" providerId="LiveId" clId="{A233EB32-D19B-42B5-BDFA-11885F46B956}" dt="2024-04-24T17:00:12.175" v="7418" actId="692"/>
          <ac:picMkLst>
            <pc:docMk/>
            <pc:sldMk cId="1639799154" sldId="258"/>
            <ac:picMk id="10" creationId="{2A793B98-006E-451A-D41B-D83398678FA1}"/>
          </ac:picMkLst>
        </pc:picChg>
      </pc:sldChg>
      <pc:sldChg chg="del">
        <pc:chgData name="Penny Stokes" userId="7839f6a368688185" providerId="LiveId" clId="{A233EB32-D19B-42B5-BDFA-11885F46B956}" dt="2024-04-11T17:54:37.737" v="189" actId="47"/>
        <pc:sldMkLst>
          <pc:docMk/>
          <pc:sldMk cId="3446797337" sldId="259"/>
        </pc:sldMkLst>
      </pc:sldChg>
      <pc:sldChg chg="modSp mod ord">
        <pc:chgData name="Penny Stokes" userId="7839f6a368688185" providerId="LiveId" clId="{A233EB32-D19B-42B5-BDFA-11885F46B956}" dt="2024-04-11T18:01:35.312" v="213"/>
        <pc:sldMkLst>
          <pc:docMk/>
          <pc:sldMk cId="4212917468" sldId="260"/>
        </pc:sldMkLst>
        <pc:spChg chg="mod">
          <ac:chgData name="Penny Stokes" userId="7839f6a368688185" providerId="LiveId" clId="{A233EB32-D19B-42B5-BDFA-11885F46B956}" dt="2024-04-11T18:01:29.762" v="211" actId="20577"/>
          <ac:spMkLst>
            <pc:docMk/>
            <pc:sldMk cId="4212917468" sldId="260"/>
            <ac:spMk id="8" creationId="{D00BDF90-D20C-072B-77C1-0BBAA3C7C65F}"/>
          </ac:spMkLst>
        </pc:spChg>
      </pc:sldChg>
      <pc:sldChg chg="modSp mod ord">
        <pc:chgData name="Penny Stokes" userId="7839f6a368688185" providerId="LiveId" clId="{A233EB32-D19B-42B5-BDFA-11885F46B956}" dt="2024-04-24T17:05:35.914" v="7438" actId="14100"/>
        <pc:sldMkLst>
          <pc:docMk/>
          <pc:sldMk cId="1527386939" sldId="261"/>
        </pc:sldMkLst>
        <pc:spChg chg="mod">
          <ac:chgData name="Penny Stokes" userId="7839f6a368688185" providerId="LiveId" clId="{A233EB32-D19B-42B5-BDFA-11885F46B956}" dt="2024-04-24T17:05:35.914" v="7438" actId="14100"/>
          <ac:spMkLst>
            <pc:docMk/>
            <pc:sldMk cId="1527386939" sldId="261"/>
            <ac:spMk id="2" creationId="{D543047E-FBFD-4F79-BCA5-10E69740F030}"/>
          </ac:spMkLst>
        </pc:spChg>
        <pc:picChg chg="mod">
          <ac:chgData name="Penny Stokes" userId="7839f6a368688185" providerId="LiveId" clId="{A233EB32-D19B-42B5-BDFA-11885F46B956}" dt="2024-04-11T19:12:05.118" v="1072" actId="1076"/>
          <ac:picMkLst>
            <pc:docMk/>
            <pc:sldMk cId="1527386939" sldId="261"/>
            <ac:picMk id="11" creationId="{211B6E9E-BEC0-7982-3E16-E548A8530A1E}"/>
          </ac:picMkLst>
        </pc:picChg>
      </pc:sldChg>
      <pc:sldChg chg="del">
        <pc:chgData name="Penny Stokes" userId="7839f6a368688185" providerId="LiveId" clId="{A233EB32-D19B-42B5-BDFA-11885F46B956}" dt="2024-04-11T17:31:14.838" v="3" actId="47"/>
        <pc:sldMkLst>
          <pc:docMk/>
          <pc:sldMk cId="700209266" sldId="264"/>
        </pc:sldMkLst>
      </pc:sldChg>
      <pc:sldChg chg="addSp delSp modSp mod modClrScheme chgLayout">
        <pc:chgData name="Penny Stokes" userId="7839f6a368688185" providerId="LiveId" clId="{A233EB32-D19B-42B5-BDFA-11885F46B956}" dt="2024-04-11T18:56:27.593" v="1007" actId="20577"/>
        <pc:sldMkLst>
          <pc:docMk/>
          <pc:sldMk cId="2563119616" sldId="265"/>
        </pc:sldMkLst>
        <pc:spChg chg="mod">
          <ac:chgData name="Penny Stokes" userId="7839f6a368688185" providerId="LiveId" clId="{A233EB32-D19B-42B5-BDFA-11885F46B956}" dt="2024-04-11T18:18:46.760" v="595" actId="26606"/>
          <ac:spMkLst>
            <pc:docMk/>
            <pc:sldMk cId="2563119616" sldId="265"/>
            <ac:spMk id="2" creationId="{19256B7E-1633-44AB-8584-82DF5B726834}"/>
          </ac:spMkLst>
        </pc:spChg>
        <pc:spChg chg="mod ord">
          <ac:chgData name="Penny Stokes" userId="7839f6a368688185" providerId="LiveId" clId="{A233EB32-D19B-42B5-BDFA-11885F46B956}" dt="2024-04-11T18:49:09.772" v="955" actId="1076"/>
          <ac:spMkLst>
            <pc:docMk/>
            <pc:sldMk cId="2563119616" sldId="265"/>
            <ac:spMk id="3" creationId="{EFB90AB4-D228-4548-B072-726498212362}"/>
          </ac:spMkLst>
        </pc:spChg>
        <pc:spChg chg="mod ord">
          <ac:chgData name="Penny Stokes" userId="7839f6a368688185" providerId="LiveId" clId="{A233EB32-D19B-42B5-BDFA-11885F46B956}" dt="2024-04-11T18:49:14.633" v="957" actId="20577"/>
          <ac:spMkLst>
            <pc:docMk/>
            <pc:sldMk cId="2563119616" sldId="265"/>
            <ac:spMk id="4" creationId="{950677C9-3E42-427F-93B8-526692906471}"/>
          </ac:spMkLst>
        </pc:spChg>
        <pc:spChg chg="mod ord">
          <ac:chgData name="Penny Stokes" userId="7839f6a368688185" providerId="LiveId" clId="{A233EB32-D19B-42B5-BDFA-11885F46B956}" dt="2024-04-11T18:56:27.593" v="1007" actId="20577"/>
          <ac:spMkLst>
            <pc:docMk/>
            <pc:sldMk cId="2563119616" sldId="265"/>
            <ac:spMk id="5" creationId="{BDB9D020-1E25-453D-83DF-1420ACD3968D}"/>
          </ac:spMkLst>
        </pc:spChg>
        <pc:spChg chg="mod ord">
          <ac:chgData name="Penny Stokes" userId="7839f6a368688185" providerId="LiveId" clId="{A233EB32-D19B-42B5-BDFA-11885F46B956}" dt="2024-04-11T18:49:08.975" v="954" actId="688"/>
          <ac:spMkLst>
            <pc:docMk/>
            <pc:sldMk cId="2563119616" sldId="265"/>
            <ac:spMk id="6" creationId="{F5018B6D-E395-49AD-92AD-AD69E3AB40C3}"/>
          </ac:spMkLst>
        </pc:spChg>
        <pc:spChg chg="mod">
          <ac:chgData name="Penny Stokes" userId="7839f6a368688185" providerId="LiveId" clId="{A233EB32-D19B-42B5-BDFA-11885F46B956}" dt="2024-04-11T18:18:46.760" v="595" actId="26606"/>
          <ac:spMkLst>
            <pc:docMk/>
            <pc:sldMk cId="2563119616" sldId="265"/>
            <ac:spMk id="7" creationId="{1EB64BEF-8367-144A-9F53-7A1282A32569}"/>
          </ac:spMkLst>
        </pc:spChg>
        <pc:spChg chg="mod">
          <ac:chgData name="Penny Stokes" userId="7839f6a368688185" providerId="LiveId" clId="{A233EB32-D19B-42B5-BDFA-11885F46B956}" dt="2024-04-11T18:18:46.760" v="595" actId="26606"/>
          <ac:spMkLst>
            <pc:docMk/>
            <pc:sldMk cId="2563119616" sldId="265"/>
            <ac:spMk id="8" creationId="{0DD1986A-9AF9-5C45-BE85-20D5AA267AE1}"/>
          </ac:spMkLst>
        </pc:spChg>
        <pc:spChg chg="mod">
          <ac:chgData name="Penny Stokes" userId="7839f6a368688185" providerId="LiveId" clId="{A233EB32-D19B-42B5-BDFA-11885F46B956}" dt="2024-04-11T18:18:46.760" v="595" actId="26606"/>
          <ac:spMkLst>
            <pc:docMk/>
            <pc:sldMk cId="2563119616" sldId="265"/>
            <ac:spMk id="9" creationId="{6FD448B0-743E-0045-8131-69B4EEC58365}"/>
          </ac:spMkLst>
        </pc:spChg>
        <pc:spChg chg="add del mod">
          <ac:chgData name="Penny Stokes" userId="7839f6a368688185" providerId="LiveId" clId="{A233EB32-D19B-42B5-BDFA-11885F46B956}" dt="2024-04-11T18:18:24.398" v="592" actId="26606"/>
          <ac:spMkLst>
            <pc:docMk/>
            <pc:sldMk cId="2563119616" sldId="265"/>
            <ac:spMk id="14" creationId="{CE43A2C7-DBF5-4AB5-0624-28526B990C67}"/>
          </ac:spMkLst>
        </pc:spChg>
        <pc:spChg chg="add del mod">
          <ac:chgData name="Penny Stokes" userId="7839f6a368688185" providerId="LiveId" clId="{A233EB32-D19B-42B5-BDFA-11885F46B956}" dt="2024-04-11T18:18:16.639" v="588" actId="26606"/>
          <ac:spMkLst>
            <pc:docMk/>
            <pc:sldMk cId="2563119616" sldId="265"/>
            <ac:spMk id="15" creationId="{BED9DBE9-F174-8FE7-C9C7-C8ECEF1CDE7C}"/>
          </ac:spMkLst>
        </pc:spChg>
        <pc:spChg chg="add del mod">
          <ac:chgData name="Penny Stokes" userId="7839f6a368688185" providerId="LiveId" clId="{A233EB32-D19B-42B5-BDFA-11885F46B956}" dt="2024-04-11T18:18:24.398" v="592" actId="26606"/>
          <ac:spMkLst>
            <pc:docMk/>
            <pc:sldMk cId="2563119616" sldId="265"/>
            <ac:spMk id="16" creationId="{A909CBFB-BB66-4E16-EFB1-AD26488A4A7E}"/>
          </ac:spMkLst>
        </pc:spChg>
        <pc:spChg chg="add del mod">
          <ac:chgData name="Penny Stokes" userId="7839f6a368688185" providerId="LiveId" clId="{A233EB32-D19B-42B5-BDFA-11885F46B956}" dt="2024-04-11T18:18:16.639" v="588" actId="26606"/>
          <ac:spMkLst>
            <pc:docMk/>
            <pc:sldMk cId="2563119616" sldId="265"/>
            <ac:spMk id="17" creationId="{D1D2C213-0B66-633C-AA72-6C19B1C0E7CF}"/>
          </ac:spMkLst>
        </pc:spChg>
        <pc:spChg chg="add del mod">
          <ac:chgData name="Penny Stokes" userId="7839f6a368688185" providerId="LiveId" clId="{A233EB32-D19B-42B5-BDFA-11885F46B956}" dt="2024-04-11T18:18:46.740" v="594" actId="26606"/>
          <ac:spMkLst>
            <pc:docMk/>
            <pc:sldMk cId="2563119616" sldId="265"/>
            <ac:spMk id="18" creationId="{4AEA9DCE-A6D8-A0F9-0E09-7D82130CE42C}"/>
          </ac:spMkLst>
        </pc:spChg>
        <pc:spChg chg="add del mod">
          <ac:chgData name="Penny Stokes" userId="7839f6a368688185" providerId="LiveId" clId="{A233EB32-D19B-42B5-BDFA-11885F46B956}" dt="2024-04-11T18:18:16.639" v="588" actId="26606"/>
          <ac:spMkLst>
            <pc:docMk/>
            <pc:sldMk cId="2563119616" sldId="265"/>
            <ac:spMk id="19" creationId="{7DE58CE6-922F-9588-2A50-0CF407B2C888}"/>
          </ac:spMkLst>
        </pc:spChg>
        <pc:spChg chg="add del mod">
          <ac:chgData name="Penny Stokes" userId="7839f6a368688185" providerId="LiveId" clId="{A233EB32-D19B-42B5-BDFA-11885F46B956}" dt="2024-04-11T18:50:57.516" v="984" actId="931"/>
          <ac:spMkLst>
            <pc:docMk/>
            <pc:sldMk cId="2563119616" sldId="265"/>
            <ac:spMk id="20" creationId="{CE43A2C7-DBF5-4AB5-0624-28526B990C67}"/>
          </ac:spMkLst>
        </pc:spChg>
        <pc:spChg chg="add del mod">
          <ac:chgData name="Penny Stokes" userId="7839f6a368688185" providerId="LiveId" clId="{A233EB32-D19B-42B5-BDFA-11885F46B956}" dt="2024-04-11T18:18:22.233" v="590" actId="26606"/>
          <ac:spMkLst>
            <pc:docMk/>
            <pc:sldMk cId="2563119616" sldId="265"/>
            <ac:spMk id="21" creationId="{9916DCE1-ADFF-05C5-7004-6AF8F5AC7074}"/>
          </ac:spMkLst>
        </pc:spChg>
        <pc:spChg chg="add del mod">
          <ac:chgData name="Penny Stokes" userId="7839f6a368688185" providerId="LiveId" clId="{A233EB32-D19B-42B5-BDFA-11885F46B956}" dt="2024-04-11T18:18:22.233" v="590" actId="26606"/>
          <ac:spMkLst>
            <pc:docMk/>
            <pc:sldMk cId="2563119616" sldId="265"/>
            <ac:spMk id="22" creationId="{4B5DD052-0FDD-4D13-88AD-AC300F5C62C7}"/>
          </ac:spMkLst>
        </pc:spChg>
        <pc:spChg chg="add del mod">
          <ac:chgData name="Penny Stokes" userId="7839f6a368688185" providerId="LiveId" clId="{A233EB32-D19B-42B5-BDFA-11885F46B956}" dt="2024-04-11T18:18:22.233" v="590" actId="26606"/>
          <ac:spMkLst>
            <pc:docMk/>
            <pc:sldMk cId="2563119616" sldId="265"/>
            <ac:spMk id="23" creationId="{86A7E871-FCEF-4C4F-E197-0B9CB918EF61}"/>
          </ac:spMkLst>
        </pc:spChg>
        <pc:spChg chg="add mod">
          <ac:chgData name="Penny Stokes" userId="7839f6a368688185" providerId="LiveId" clId="{A233EB32-D19B-42B5-BDFA-11885F46B956}" dt="2024-04-11T18:49:48.984" v="983" actId="14100"/>
          <ac:spMkLst>
            <pc:docMk/>
            <pc:sldMk cId="2563119616" sldId="265"/>
            <ac:spMk id="24" creationId="{A909CBFB-BB66-4E16-EFB1-AD26488A4A7E}"/>
          </ac:spMkLst>
        </pc:spChg>
        <pc:picChg chg="add del">
          <ac:chgData name="Penny Stokes" userId="7839f6a368688185" providerId="LiveId" clId="{A233EB32-D19B-42B5-BDFA-11885F46B956}" dt="2024-04-11T18:18:46.740" v="594" actId="26606"/>
          <ac:picMkLst>
            <pc:docMk/>
            <pc:sldMk cId="2563119616" sldId="265"/>
            <ac:picMk id="11" creationId="{7FB9184C-2F20-D53B-E7CA-B1C52DF4DD1B}"/>
          </ac:picMkLst>
        </pc:picChg>
        <pc:picChg chg="add mod">
          <ac:chgData name="Penny Stokes" userId="7839f6a368688185" providerId="LiveId" clId="{A233EB32-D19B-42B5-BDFA-11885F46B956}" dt="2024-04-11T18:55:52.807" v="991" actId="14100"/>
          <ac:picMkLst>
            <pc:docMk/>
            <pc:sldMk cId="2563119616" sldId="265"/>
            <ac:picMk id="12" creationId="{E6CDEA61-5B94-E591-62E2-6328C89D5801}"/>
          </ac:picMkLst>
        </pc:picChg>
      </pc:sldChg>
      <pc:sldChg chg="addSp delSp modSp del mod">
        <pc:chgData name="Penny Stokes" userId="7839f6a368688185" providerId="LiveId" clId="{A233EB32-D19B-42B5-BDFA-11885F46B956}" dt="2024-04-16T18:03:42.321" v="2441" actId="2696"/>
        <pc:sldMkLst>
          <pc:docMk/>
          <pc:sldMk cId="2721508595" sldId="266"/>
        </pc:sldMkLst>
        <pc:spChg chg="mod">
          <ac:chgData name="Penny Stokes" userId="7839f6a368688185" providerId="LiveId" clId="{A233EB32-D19B-42B5-BDFA-11885F46B956}" dt="2024-04-16T18:01:32.225" v="2431" actId="20577"/>
          <ac:spMkLst>
            <pc:docMk/>
            <pc:sldMk cId="2721508595" sldId="266"/>
            <ac:spMk id="2" creationId="{E5F191A4-7839-4F63-B17C-7C366C59488C}"/>
          </ac:spMkLst>
        </pc:spChg>
        <pc:spChg chg="mod">
          <ac:chgData name="Penny Stokes" userId="7839f6a368688185" providerId="LiveId" clId="{A233EB32-D19B-42B5-BDFA-11885F46B956}" dt="2024-04-15T14:08:31.313" v="1233" actId="20577"/>
          <ac:spMkLst>
            <pc:docMk/>
            <pc:sldMk cId="2721508595" sldId="266"/>
            <ac:spMk id="4" creationId="{9B9ED227-95A7-4B08-91FE-5E0EF0D41D20}"/>
          </ac:spMkLst>
        </pc:spChg>
        <pc:spChg chg="mod">
          <ac:chgData name="Penny Stokes" userId="7839f6a368688185" providerId="LiveId" clId="{A233EB32-D19B-42B5-BDFA-11885F46B956}" dt="2024-04-15T14:11:45.559" v="1244" actId="20577"/>
          <ac:spMkLst>
            <pc:docMk/>
            <pc:sldMk cId="2721508595" sldId="266"/>
            <ac:spMk id="5" creationId="{9C2ECAAA-1E9C-4845-8EA9-E11A76F08150}"/>
          </ac:spMkLst>
        </pc:spChg>
        <pc:spChg chg="mod">
          <ac:chgData name="Penny Stokes" userId="7839f6a368688185" providerId="LiveId" clId="{A233EB32-D19B-42B5-BDFA-11885F46B956}" dt="2024-04-16T18:01:40.968" v="2435" actId="20577"/>
          <ac:spMkLst>
            <pc:docMk/>
            <pc:sldMk cId="2721508595" sldId="266"/>
            <ac:spMk id="9" creationId="{472FA7B1-CD7F-3646-B44C-91A107A0CBEE}"/>
          </ac:spMkLst>
        </pc:spChg>
        <pc:spChg chg="del mod">
          <ac:chgData name="Penny Stokes" userId="7839f6a368688185" providerId="LiveId" clId="{A233EB32-D19B-42B5-BDFA-11885F46B956}" dt="2024-04-15T14:11:38.724" v="1243" actId="478"/>
          <ac:spMkLst>
            <pc:docMk/>
            <pc:sldMk cId="2721508595" sldId="266"/>
            <ac:spMk id="10" creationId="{585697B7-EBBB-0E4B-AA02-0D3F94821C6E}"/>
          </ac:spMkLst>
        </pc:spChg>
        <pc:spChg chg="del mod">
          <ac:chgData name="Penny Stokes" userId="7839f6a368688185" providerId="LiveId" clId="{A233EB32-D19B-42B5-BDFA-11885F46B956}" dt="2024-04-15T14:15:54.691" v="1305" actId="931"/>
          <ac:spMkLst>
            <pc:docMk/>
            <pc:sldMk cId="2721508595" sldId="266"/>
            <ac:spMk id="11" creationId="{48A12450-9474-8A49-BAEB-20C6F51540D5}"/>
          </ac:spMkLst>
        </pc:spChg>
        <pc:spChg chg="mod">
          <ac:chgData name="Penny Stokes" userId="7839f6a368688185" providerId="LiveId" clId="{A233EB32-D19B-42B5-BDFA-11885F46B956}" dt="2024-04-16T18:01:52.507" v="2439" actId="20577"/>
          <ac:spMkLst>
            <pc:docMk/>
            <pc:sldMk cId="2721508595" sldId="266"/>
            <ac:spMk id="13" creationId="{EB1FFBC5-1733-5E4A-BF11-2C157D9917CC}"/>
          </ac:spMkLst>
        </pc:spChg>
        <pc:spChg chg="add mod">
          <ac:chgData name="Penny Stokes" userId="7839f6a368688185" providerId="LiveId" clId="{A233EB32-D19B-42B5-BDFA-11885F46B956}" dt="2024-04-16T18:03:04.687" v="2440" actId="478"/>
          <ac:spMkLst>
            <pc:docMk/>
            <pc:sldMk cId="2721508595" sldId="266"/>
            <ac:spMk id="17" creationId="{12241017-88FD-EBF3-3BC5-11DAE797D931}"/>
          </ac:spMkLst>
        </pc:spChg>
        <pc:picChg chg="add del mod">
          <ac:chgData name="Penny Stokes" userId="7839f6a368688185" providerId="LiveId" clId="{A233EB32-D19B-42B5-BDFA-11885F46B956}" dt="2024-04-16T18:01:43.738" v="2436" actId="478"/>
          <ac:picMkLst>
            <pc:docMk/>
            <pc:sldMk cId="2721508595" sldId="266"/>
            <ac:picMk id="6" creationId="{55B2D2E4-F181-C924-4A51-28B34AF430C7}"/>
          </ac:picMkLst>
        </pc:picChg>
        <pc:picChg chg="add del mod">
          <ac:chgData name="Penny Stokes" userId="7839f6a368688185" providerId="LiveId" clId="{A233EB32-D19B-42B5-BDFA-11885F46B956}" dt="2024-04-16T16:58:46.391" v="1994" actId="478"/>
          <ac:picMkLst>
            <pc:docMk/>
            <pc:sldMk cId="2721508595" sldId="266"/>
            <ac:picMk id="12" creationId="{3FBBA2EE-2680-1240-D525-1FA91E97A685}"/>
          </ac:picMkLst>
        </pc:picChg>
        <pc:picChg chg="add del mod">
          <ac:chgData name="Penny Stokes" userId="7839f6a368688185" providerId="LiveId" clId="{A233EB32-D19B-42B5-BDFA-11885F46B956}" dt="2024-04-16T18:03:04.687" v="2440" actId="478"/>
          <ac:picMkLst>
            <pc:docMk/>
            <pc:sldMk cId="2721508595" sldId="266"/>
            <ac:picMk id="15" creationId="{818971DE-DCFC-E324-F94E-77C03CD1A83A}"/>
          </ac:picMkLst>
        </pc:picChg>
      </pc:sldChg>
      <pc:sldChg chg="modSp mod">
        <pc:chgData name="Penny Stokes" userId="7839f6a368688185" providerId="LiveId" clId="{A233EB32-D19B-42B5-BDFA-11885F46B956}" dt="2024-04-17T17:14:44.187" v="6019" actId="20577"/>
        <pc:sldMkLst>
          <pc:docMk/>
          <pc:sldMk cId="445070695" sldId="267"/>
        </pc:sldMkLst>
        <pc:spChg chg="mod">
          <ac:chgData name="Penny Stokes" userId="7839f6a368688185" providerId="LiveId" clId="{A233EB32-D19B-42B5-BDFA-11885F46B956}" dt="2024-04-17T16:50:17.644" v="5311" actId="20577"/>
          <ac:spMkLst>
            <pc:docMk/>
            <pc:sldMk cId="445070695" sldId="267"/>
            <ac:spMk id="2" creationId="{42D1A202-23A3-4F3A-AA92-0172C8D2DA06}"/>
          </ac:spMkLst>
        </pc:spChg>
        <pc:spChg chg="mod">
          <ac:chgData name="Penny Stokes" userId="7839f6a368688185" providerId="LiveId" clId="{A233EB32-D19B-42B5-BDFA-11885F46B956}" dt="2024-04-17T17:14:44.187" v="6019" actId="20577"/>
          <ac:spMkLst>
            <pc:docMk/>
            <pc:sldMk cId="445070695" sldId="267"/>
            <ac:spMk id="3" creationId="{7B943E7C-A74D-4CB3-844B-51917C88C95F}"/>
          </ac:spMkLst>
        </pc:spChg>
      </pc:sldChg>
      <pc:sldChg chg="del">
        <pc:chgData name="Penny Stokes" userId="7839f6a368688185" providerId="LiveId" clId="{A233EB32-D19B-42B5-BDFA-11885F46B956}" dt="2024-04-11T17:31:11.364" v="2" actId="47"/>
        <pc:sldMkLst>
          <pc:docMk/>
          <pc:sldMk cId="3396266754" sldId="269"/>
        </pc:sldMkLst>
      </pc:sldChg>
      <pc:sldChg chg="del">
        <pc:chgData name="Penny Stokes" userId="7839f6a368688185" providerId="LiveId" clId="{A233EB32-D19B-42B5-BDFA-11885F46B956}" dt="2024-04-11T17:31:15.689" v="4" actId="47"/>
        <pc:sldMkLst>
          <pc:docMk/>
          <pc:sldMk cId="932498405" sldId="270"/>
        </pc:sldMkLst>
      </pc:sldChg>
      <pc:sldChg chg="del">
        <pc:chgData name="Penny Stokes" userId="7839f6a368688185" providerId="LiveId" clId="{A233EB32-D19B-42B5-BDFA-11885F46B956}" dt="2024-04-11T17:31:10.323" v="1" actId="47"/>
        <pc:sldMkLst>
          <pc:docMk/>
          <pc:sldMk cId="3335690284" sldId="271"/>
        </pc:sldMkLst>
      </pc:sldChg>
      <pc:sldChg chg="del">
        <pc:chgData name="Penny Stokes" userId="7839f6a368688185" providerId="LiveId" clId="{A233EB32-D19B-42B5-BDFA-11885F46B956}" dt="2024-04-11T17:31:01.807" v="0" actId="47"/>
        <pc:sldMkLst>
          <pc:docMk/>
          <pc:sldMk cId="2639983765" sldId="273"/>
        </pc:sldMkLst>
      </pc:sldChg>
      <pc:sldChg chg="addSp delSp modSp mod modNotesTx">
        <pc:chgData name="Penny Stokes" userId="7839f6a368688185" providerId="LiveId" clId="{A233EB32-D19B-42B5-BDFA-11885F46B956}" dt="2024-05-22T16:44:27.780" v="7613" actId="1076"/>
        <pc:sldMkLst>
          <pc:docMk/>
          <pc:sldMk cId="926184573" sldId="275"/>
        </pc:sldMkLst>
        <pc:spChg chg="mod">
          <ac:chgData name="Penny Stokes" userId="7839f6a368688185" providerId="LiveId" clId="{A233EB32-D19B-42B5-BDFA-11885F46B956}" dt="2024-04-21T18:37:09.058" v="7211" actId="14100"/>
          <ac:spMkLst>
            <pc:docMk/>
            <pc:sldMk cId="926184573" sldId="275"/>
            <ac:spMk id="2" creationId="{69FAE308-3076-43DB-B834-DA0B0AE19AF9}"/>
          </ac:spMkLst>
        </pc:spChg>
        <pc:spChg chg="del mod">
          <ac:chgData name="Penny Stokes" userId="7839f6a368688185" providerId="LiveId" clId="{A233EB32-D19B-42B5-BDFA-11885F46B956}" dt="2024-04-17T17:05:15.632" v="5763" actId="478"/>
          <ac:spMkLst>
            <pc:docMk/>
            <pc:sldMk cId="926184573" sldId="275"/>
            <ac:spMk id="3" creationId="{BABC2CE0-8806-4B2A-A10A-32984D317434}"/>
          </ac:spMkLst>
        </pc:spChg>
        <pc:spChg chg="add del mod">
          <ac:chgData name="Penny Stokes" userId="7839f6a368688185" providerId="LiveId" clId="{A233EB32-D19B-42B5-BDFA-11885F46B956}" dt="2024-05-22T16:44:27.780" v="7613" actId="1076"/>
          <ac:spMkLst>
            <pc:docMk/>
            <pc:sldMk cId="926184573" sldId="275"/>
            <ac:spMk id="3" creationId="{C1C26BF4-3AB7-B7F6-30FB-F32FD41000BB}"/>
          </ac:spMkLst>
        </pc:spChg>
        <pc:picChg chg="add mod">
          <ac:chgData name="Penny Stokes" userId="7839f6a368688185" providerId="LiveId" clId="{A233EB32-D19B-42B5-BDFA-11885F46B956}" dt="2024-05-22T16:44:04.455" v="7611" actId="14100"/>
          <ac:picMkLst>
            <pc:docMk/>
            <pc:sldMk cId="926184573" sldId="275"/>
            <ac:picMk id="5" creationId="{1B745483-C7C3-BD94-13EC-6483224D140E}"/>
          </ac:picMkLst>
        </pc:picChg>
      </pc:sldChg>
      <pc:sldChg chg="addSp delSp modSp new mod ord modClrScheme chgLayout">
        <pc:chgData name="Penny Stokes" userId="7839f6a368688185" providerId="LiveId" clId="{A233EB32-D19B-42B5-BDFA-11885F46B956}" dt="2024-04-24T16:59:41.323" v="7410" actId="692"/>
        <pc:sldMkLst>
          <pc:docMk/>
          <pc:sldMk cId="2923383111" sldId="276"/>
        </pc:sldMkLst>
        <pc:spChg chg="del">
          <ac:chgData name="Penny Stokes" userId="7839f6a368688185" providerId="LiveId" clId="{A233EB32-D19B-42B5-BDFA-11885F46B956}" dt="2024-04-11T17:44:31.004" v="8" actId="26606"/>
          <ac:spMkLst>
            <pc:docMk/>
            <pc:sldMk cId="2923383111" sldId="276"/>
            <ac:spMk id="2" creationId="{6186C7ED-5F7D-A82C-ABD4-70C6BD73ACC7}"/>
          </ac:spMkLst>
        </pc:spChg>
        <pc:spChg chg="del">
          <ac:chgData name="Penny Stokes" userId="7839f6a368688185" providerId="LiveId" clId="{A233EB32-D19B-42B5-BDFA-11885F46B956}" dt="2024-04-11T17:44:31.004" v="8" actId="26606"/>
          <ac:spMkLst>
            <pc:docMk/>
            <pc:sldMk cId="2923383111" sldId="276"/>
            <ac:spMk id="3" creationId="{A2D5B277-C514-73BB-D614-8B53C7177EDD}"/>
          </ac:spMkLst>
        </pc:spChg>
        <pc:spChg chg="add mod">
          <ac:chgData name="Penny Stokes" userId="7839f6a368688185" providerId="LiveId" clId="{A233EB32-D19B-42B5-BDFA-11885F46B956}" dt="2024-04-11T17:53:03.814" v="186" actId="20577"/>
          <ac:spMkLst>
            <pc:docMk/>
            <pc:sldMk cId="2923383111" sldId="276"/>
            <ac:spMk id="9" creationId="{3773099C-C9BD-7A02-EF3E-520BABAF6074}"/>
          </ac:spMkLst>
        </pc:spChg>
        <pc:spChg chg="add mod">
          <ac:chgData name="Penny Stokes" userId="7839f6a368688185" providerId="LiveId" clId="{A233EB32-D19B-42B5-BDFA-11885F46B956}" dt="2024-04-11T17:45:16.457" v="31" actId="26606"/>
          <ac:spMkLst>
            <pc:docMk/>
            <pc:sldMk cId="2923383111" sldId="276"/>
            <ac:spMk id="11" creationId="{C05404D3-2EC1-8CA6-801E-091509EEF8BC}"/>
          </ac:spMkLst>
        </pc:spChg>
        <pc:spChg chg="add mod">
          <ac:chgData name="Penny Stokes" userId="7839f6a368688185" providerId="LiveId" clId="{A233EB32-D19B-42B5-BDFA-11885F46B956}" dt="2024-04-11T17:45:16.457" v="31" actId="26606"/>
          <ac:spMkLst>
            <pc:docMk/>
            <pc:sldMk cId="2923383111" sldId="276"/>
            <ac:spMk id="13" creationId="{132E3BE8-89E3-ABE2-9196-EAEA5ED35676}"/>
          </ac:spMkLst>
        </pc:spChg>
        <pc:spChg chg="add mod">
          <ac:chgData name="Penny Stokes" userId="7839f6a368688185" providerId="LiveId" clId="{A233EB32-D19B-42B5-BDFA-11885F46B956}" dt="2024-04-11T17:45:16.457" v="31" actId="26606"/>
          <ac:spMkLst>
            <pc:docMk/>
            <pc:sldMk cId="2923383111" sldId="276"/>
            <ac:spMk id="15" creationId="{DA3B9CDD-1C8C-EADC-76F2-45474BADB6F8}"/>
          </ac:spMkLst>
        </pc:spChg>
        <pc:spChg chg="add del mod">
          <ac:chgData name="Penny Stokes" userId="7839f6a368688185" providerId="LiveId" clId="{A233EB32-D19B-42B5-BDFA-11885F46B956}" dt="2024-04-11T17:45:16.457" v="31" actId="26606"/>
          <ac:spMkLst>
            <pc:docMk/>
            <pc:sldMk cId="2923383111" sldId="276"/>
            <ac:spMk id="17" creationId="{CE871C56-B7CF-339A-7DE9-F33E0B1B0530}"/>
          </ac:spMkLst>
        </pc:spChg>
        <pc:spChg chg="add del mod">
          <ac:chgData name="Penny Stokes" userId="7839f6a368688185" providerId="LiveId" clId="{A233EB32-D19B-42B5-BDFA-11885F46B956}" dt="2024-04-11T17:45:16.457" v="31" actId="26606"/>
          <ac:spMkLst>
            <pc:docMk/>
            <pc:sldMk cId="2923383111" sldId="276"/>
            <ac:spMk id="19" creationId="{DE39ACBC-00AF-AA00-3C27-5B17AC1B9A49}"/>
          </ac:spMkLst>
        </pc:spChg>
        <pc:spChg chg="add del mod">
          <ac:chgData name="Penny Stokes" userId="7839f6a368688185" providerId="LiveId" clId="{A233EB32-D19B-42B5-BDFA-11885F46B956}" dt="2024-04-11T17:45:16.457" v="31" actId="26606"/>
          <ac:spMkLst>
            <pc:docMk/>
            <pc:sldMk cId="2923383111" sldId="276"/>
            <ac:spMk id="21" creationId="{3D761EF8-6FCA-79C5-2C87-2AD96E08D808}"/>
          </ac:spMkLst>
        </pc:spChg>
        <pc:spChg chg="add del mod">
          <ac:chgData name="Penny Stokes" userId="7839f6a368688185" providerId="LiveId" clId="{A233EB32-D19B-42B5-BDFA-11885F46B956}" dt="2024-04-11T17:50:34.413" v="32" actId="931"/>
          <ac:spMkLst>
            <pc:docMk/>
            <pc:sldMk cId="2923383111" sldId="276"/>
            <ac:spMk id="26" creationId="{2DC848C7-BB98-90B2-D4AE-4C917D0955D7}"/>
          </ac:spMkLst>
        </pc:spChg>
        <pc:spChg chg="add del mod">
          <ac:chgData name="Penny Stokes" userId="7839f6a368688185" providerId="LiveId" clId="{A233EB32-D19B-42B5-BDFA-11885F46B956}" dt="2024-04-11T19:03:22.753" v="1022" actId="478"/>
          <ac:spMkLst>
            <pc:docMk/>
            <pc:sldMk cId="2923383111" sldId="276"/>
            <ac:spMk id="28" creationId="{DBB412E9-577F-AA7C-0B6C-DEF75980E61F}"/>
          </ac:spMkLst>
        </pc:spChg>
        <pc:spChg chg="add del mod">
          <ac:chgData name="Penny Stokes" userId="7839f6a368688185" providerId="LiveId" clId="{A233EB32-D19B-42B5-BDFA-11885F46B956}" dt="2024-04-11T19:03:16.158" v="1020" actId="478"/>
          <ac:spMkLst>
            <pc:docMk/>
            <pc:sldMk cId="2923383111" sldId="276"/>
            <ac:spMk id="30" creationId="{E8D256E9-D4AA-B6A4-87AD-F345928469E6}"/>
          </ac:spMkLst>
        </pc:spChg>
        <pc:spChg chg="add mod">
          <ac:chgData name="Penny Stokes" userId="7839f6a368688185" providerId="LiveId" clId="{A233EB32-D19B-42B5-BDFA-11885F46B956}" dt="2024-04-16T19:12:35.338" v="4216" actId="14100"/>
          <ac:spMkLst>
            <pc:docMk/>
            <pc:sldMk cId="2923383111" sldId="276"/>
            <ac:spMk id="32" creationId="{4829B97C-E355-10A5-CCAF-EF6D32139E97}"/>
          </ac:spMkLst>
        </pc:spChg>
        <pc:spChg chg="add del mod">
          <ac:chgData name="Penny Stokes" userId="7839f6a368688185" providerId="LiveId" clId="{A233EB32-D19B-42B5-BDFA-11885F46B956}" dt="2024-04-11T19:03:06.174" v="1018" actId="478"/>
          <ac:spMkLst>
            <pc:docMk/>
            <pc:sldMk cId="2923383111" sldId="276"/>
            <ac:spMk id="34" creationId="{AC01633F-F552-05EF-CB4C-47E8640DFDD0}"/>
          </ac:spMkLst>
        </pc:spChg>
        <pc:picChg chg="add mod">
          <ac:chgData name="Penny Stokes" userId="7839f6a368688185" providerId="LiveId" clId="{A233EB32-D19B-42B5-BDFA-11885F46B956}" dt="2024-04-24T16:59:32.059" v="7402" actId="692"/>
          <ac:picMkLst>
            <pc:docMk/>
            <pc:sldMk cId="2923383111" sldId="276"/>
            <ac:picMk id="4" creationId="{65AC45E7-A552-D84A-73AD-F98D980E456A}"/>
          </ac:picMkLst>
        </pc:picChg>
        <pc:picChg chg="add mod">
          <ac:chgData name="Penny Stokes" userId="7839f6a368688185" providerId="LiveId" clId="{A233EB32-D19B-42B5-BDFA-11885F46B956}" dt="2024-04-24T16:59:41.323" v="7410" actId="692"/>
          <ac:picMkLst>
            <pc:docMk/>
            <pc:sldMk cId="2923383111" sldId="276"/>
            <ac:picMk id="6" creationId="{DF580022-041A-3552-49B1-08396C5611F4}"/>
          </ac:picMkLst>
        </pc:picChg>
      </pc:sldChg>
      <pc:sldChg chg="modSp new mod">
        <pc:chgData name="Penny Stokes" userId="7839f6a368688185" providerId="LiveId" clId="{A233EB32-D19B-42B5-BDFA-11885F46B956}" dt="2024-04-17T16:55:36.466" v="5643" actId="20577"/>
        <pc:sldMkLst>
          <pc:docMk/>
          <pc:sldMk cId="2961825680" sldId="277"/>
        </pc:sldMkLst>
        <pc:spChg chg="mod">
          <ac:chgData name="Penny Stokes" userId="7839f6a368688185" providerId="LiveId" clId="{A233EB32-D19B-42B5-BDFA-11885F46B956}" dt="2024-04-11T18:03:35.085" v="239" actId="20577"/>
          <ac:spMkLst>
            <pc:docMk/>
            <pc:sldMk cId="2961825680" sldId="277"/>
            <ac:spMk id="2" creationId="{310F0AE6-D032-423F-410E-A3AECA6CB566}"/>
          </ac:spMkLst>
        </pc:spChg>
        <pc:spChg chg="mod">
          <ac:chgData name="Penny Stokes" userId="7839f6a368688185" providerId="LiveId" clId="{A233EB32-D19B-42B5-BDFA-11885F46B956}" dt="2024-04-17T16:55:36.466" v="5643" actId="20577"/>
          <ac:spMkLst>
            <pc:docMk/>
            <pc:sldMk cId="2961825680" sldId="277"/>
            <ac:spMk id="3" creationId="{EAE92C7D-23FD-4700-A9C6-F68252A9B8E9}"/>
          </ac:spMkLst>
        </pc:spChg>
      </pc:sldChg>
      <pc:sldChg chg="modSp add">
        <pc:chgData name="Penny Stokes" userId="7839f6a368688185" providerId="LiveId" clId="{A233EB32-D19B-42B5-BDFA-11885F46B956}" dt="2024-04-11T17:58:04.580" v="195" actId="14826"/>
        <pc:sldMkLst>
          <pc:docMk/>
          <pc:sldMk cId="2376532394" sldId="278"/>
        </pc:sldMkLst>
        <pc:picChg chg="mod">
          <ac:chgData name="Penny Stokes" userId="7839f6a368688185" providerId="LiveId" clId="{A233EB32-D19B-42B5-BDFA-11885F46B956}" dt="2024-04-11T17:58:04.580" v="195" actId="14826"/>
          <ac:picMkLst>
            <pc:docMk/>
            <pc:sldMk cId="2376532394" sldId="278"/>
            <ac:picMk id="10" creationId="{2A793B98-006E-451A-D41B-D83398678FA1}"/>
          </ac:picMkLst>
        </pc:picChg>
      </pc:sldChg>
      <pc:sldChg chg="addSp delSp modSp add mod ord">
        <pc:chgData name="Penny Stokes" userId="7839f6a368688185" providerId="LiveId" clId="{A233EB32-D19B-42B5-BDFA-11885F46B956}" dt="2024-04-24T17:06:59.374" v="7444" actId="14100"/>
        <pc:sldMkLst>
          <pc:docMk/>
          <pc:sldMk cId="2137360754" sldId="279"/>
        </pc:sldMkLst>
        <pc:spChg chg="add mod">
          <ac:chgData name="Penny Stokes" userId="7839f6a368688185" providerId="LiveId" clId="{A233EB32-D19B-42B5-BDFA-11885F46B956}" dt="2024-04-24T17:06:59.374" v="7444" actId="14100"/>
          <ac:spMkLst>
            <pc:docMk/>
            <pc:sldMk cId="2137360754" sldId="279"/>
            <ac:spMk id="2" creationId="{595E8BFA-D858-570C-C541-8072DC62D5A9}"/>
          </ac:spMkLst>
        </pc:spChg>
        <pc:spChg chg="mod">
          <ac:chgData name="Penny Stokes" userId="7839f6a368688185" providerId="LiveId" clId="{A233EB32-D19B-42B5-BDFA-11885F46B956}" dt="2024-04-21T18:13:19.316" v="6894" actId="14100"/>
          <ac:spMkLst>
            <pc:docMk/>
            <pc:sldMk cId="2137360754" sldId="279"/>
            <ac:spMk id="3" creationId="{95B371F2-DBA5-415A-82C8-651F587B857A}"/>
          </ac:spMkLst>
        </pc:spChg>
        <pc:spChg chg="add mod">
          <ac:chgData name="Penny Stokes" userId="7839f6a368688185" providerId="LiveId" clId="{A233EB32-D19B-42B5-BDFA-11885F46B956}" dt="2024-04-21T18:21:15.150" v="7119" actId="20577"/>
          <ac:spMkLst>
            <pc:docMk/>
            <pc:sldMk cId="2137360754" sldId="279"/>
            <ac:spMk id="4" creationId="{363F2BA7-28FE-1F23-F171-8529DB905224}"/>
          </ac:spMkLst>
        </pc:spChg>
        <pc:picChg chg="del">
          <ac:chgData name="Penny Stokes" userId="7839f6a368688185" providerId="LiveId" clId="{A233EB32-D19B-42B5-BDFA-11885F46B956}" dt="2024-04-21T18:11:58.363" v="6861" actId="478"/>
          <ac:picMkLst>
            <pc:docMk/>
            <pc:sldMk cId="2137360754" sldId="279"/>
            <ac:picMk id="8" creationId="{25D9428A-C147-F47C-EE17-4892BA768AD0}"/>
          </ac:picMkLst>
        </pc:picChg>
        <pc:picChg chg="mod">
          <ac:chgData name="Penny Stokes" userId="7839f6a368688185" providerId="LiveId" clId="{A233EB32-D19B-42B5-BDFA-11885F46B956}" dt="2024-04-21T18:19:50.768" v="7112" actId="1076"/>
          <ac:picMkLst>
            <pc:docMk/>
            <pc:sldMk cId="2137360754" sldId="279"/>
            <ac:picMk id="10" creationId="{2A793B98-006E-451A-D41B-D83398678FA1}"/>
          </ac:picMkLst>
        </pc:picChg>
      </pc:sldChg>
      <pc:sldChg chg="addSp delSp modSp new mod">
        <pc:chgData name="Penny Stokes" userId="7839f6a368688185" providerId="LiveId" clId="{A233EB32-D19B-42B5-BDFA-11885F46B956}" dt="2024-04-24T17:09:08.184" v="7448" actId="14100"/>
        <pc:sldMkLst>
          <pc:docMk/>
          <pc:sldMk cId="2516457754" sldId="280"/>
        </pc:sldMkLst>
        <pc:spChg chg="mod">
          <ac:chgData name="Penny Stokes" userId="7839f6a368688185" providerId="LiveId" clId="{A233EB32-D19B-42B5-BDFA-11885F46B956}" dt="2024-04-24T17:09:08.184" v="7448" actId="14100"/>
          <ac:spMkLst>
            <pc:docMk/>
            <pc:sldMk cId="2516457754" sldId="280"/>
            <ac:spMk id="2" creationId="{97A28A4F-C4B0-A77D-C73E-6A89229C2F8D}"/>
          </ac:spMkLst>
        </pc:spChg>
        <pc:spChg chg="del">
          <ac:chgData name="Penny Stokes" userId="7839f6a368688185" providerId="LiveId" clId="{A233EB32-D19B-42B5-BDFA-11885F46B956}" dt="2024-04-15T14:20:14.805" v="1452" actId="931"/>
          <ac:spMkLst>
            <pc:docMk/>
            <pc:sldMk cId="2516457754" sldId="280"/>
            <ac:spMk id="3" creationId="{27C98743-9B61-C3F0-8AD4-D5836A9928D5}"/>
          </ac:spMkLst>
        </pc:spChg>
        <pc:spChg chg="add del mod">
          <ac:chgData name="Penny Stokes" userId="7839f6a368688185" providerId="LiveId" clId="{A233EB32-D19B-42B5-BDFA-11885F46B956}" dt="2024-04-15T14:21:09.709" v="1456" actId="931"/>
          <ac:spMkLst>
            <pc:docMk/>
            <pc:sldMk cId="2516457754" sldId="280"/>
            <ac:spMk id="8" creationId="{0C3A830F-23A9-72EC-FBE7-9E44A3318741}"/>
          </ac:spMkLst>
        </pc:spChg>
        <pc:picChg chg="add del mod">
          <ac:chgData name="Penny Stokes" userId="7839f6a368688185" providerId="LiveId" clId="{A233EB32-D19B-42B5-BDFA-11885F46B956}" dt="2024-04-15T14:20:26.157" v="1455" actId="21"/>
          <ac:picMkLst>
            <pc:docMk/>
            <pc:sldMk cId="2516457754" sldId="280"/>
            <ac:picMk id="6" creationId="{E07F32D6-67BC-A493-54A7-99EED4E2142A}"/>
          </ac:picMkLst>
        </pc:picChg>
        <pc:picChg chg="add mod">
          <ac:chgData name="Penny Stokes" userId="7839f6a368688185" providerId="LiveId" clId="{A233EB32-D19B-42B5-BDFA-11885F46B956}" dt="2024-04-24T17:08:54.575" v="7446" actId="1076"/>
          <ac:picMkLst>
            <pc:docMk/>
            <pc:sldMk cId="2516457754" sldId="280"/>
            <ac:picMk id="10" creationId="{6630F0D4-321C-A720-ECB4-4E40BE1CD61F}"/>
          </ac:picMkLst>
        </pc:picChg>
      </pc:sldChg>
      <pc:sldChg chg="addSp delSp modSp new del mod modClrScheme chgLayout">
        <pc:chgData name="Penny Stokes" userId="7839f6a368688185" providerId="LiveId" clId="{A233EB32-D19B-42B5-BDFA-11885F46B956}" dt="2024-04-16T18:25:50.766" v="3033" actId="2696"/>
        <pc:sldMkLst>
          <pc:docMk/>
          <pc:sldMk cId="148815578" sldId="281"/>
        </pc:sldMkLst>
        <pc:spChg chg="mod">
          <ac:chgData name="Penny Stokes" userId="7839f6a368688185" providerId="LiveId" clId="{A233EB32-D19B-42B5-BDFA-11885F46B956}" dt="2024-04-15T14:27:46.060" v="1509" actId="26606"/>
          <ac:spMkLst>
            <pc:docMk/>
            <pc:sldMk cId="148815578" sldId="281"/>
            <ac:spMk id="2" creationId="{6B8CB8DB-2655-0395-1204-08C51831A956}"/>
          </ac:spMkLst>
        </pc:spChg>
        <pc:spChg chg="del">
          <ac:chgData name="Penny Stokes" userId="7839f6a368688185" providerId="LiveId" clId="{A233EB32-D19B-42B5-BDFA-11885F46B956}" dt="2024-04-15T14:25:12.568" v="1494" actId="931"/>
          <ac:spMkLst>
            <pc:docMk/>
            <pc:sldMk cId="148815578" sldId="281"/>
            <ac:spMk id="3" creationId="{EF15035F-0BA5-90FF-0EA7-EFD0EAA0D7FC}"/>
          </ac:spMkLst>
        </pc:spChg>
        <pc:spChg chg="mod">
          <ac:chgData name="Penny Stokes" userId="7839f6a368688185" providerId="LiveId" clId="{A233EB32-D19B-42B5-BDFA-11885F46B956}" dt="2024-04-15T14:27:46.060" v="1509" actId="26606"/>
          <ac:spMkLst>
            <pc:docMk/>
            <pc:sldMk cId="148815578" sldId="281"/>
            <ac:spMk id="4" creationId="{A8AE8389-4BC4-5514-33AA-5FEEBAC12461}"/>
          </ac:spMkLst>
        </pc:spChg>
        <pc:spChg chg="del">
          <ac:chgData name="Penny Stokes" userId="7839f6a368688185" providerId="LiveId" clId="{A233EB32-D19B-42B5-BDFA-11885F46B956}" dt="2024-04-15T14:26:27.940" v="1500" actId="931"/>
          <ac:spMkLst>
            <pc:docMk/>
            <pc:sldMk cId="148815578" sldId="281"/>
            <ac:spMk id="5" creationId="{6CA8C009-F84A-A0DD-2F57-6127196445AF}"/>
          </ac:spMkLst>
        </pc:spChg>
        <pc:spChg chg="del">
          <ac:chgData name="Penny Stokes" userId="7839f6a368688185" providerId="LiveId" clId="{A233EB32-D19B-42B5-BDFA-11885F46B956}" dt="2024-04-15T14:27:46.060" v="1509" actId="26606"/>
          <ac:spMkLst>
            <pc:docMk/>
            <pc:sldMk cId="148815578" sldId="281"/>
            <ac:spMk id="6" creationId="{7B5D5FEB-7BC6-4CEC-1827-4A3420F04243}"/>
          </ac:spMkLst>
        </pc:spChg>
        <pc:spChg chg="del">
          <ac:chgData name="Penny Stokes" userId="7839f6a368688185" providerId="LiveId" clId="{A233EB32-D19B-42B5-BDFA-11885F46B956}" dt="2024-04-15T14:26:56.949" v="1506" actId="478"/>
          <ac:spMkLst>
            <pc:docMk/>
            <pc:sldMk cId="148815578" sldId="281"/>
            <ac:spMk id="7" creationId="{3079D6B5-993B-5158-D3A8-8FA0FD671DEA}"/>
          </ac:spMkLst>
        </pc:spChg>
        <pc:spChg chg="add del mod">
          <ac:chgData name="Penny Stokes" userId="7839f6a368688185" providerId="LiveId" clId="{A233EB32-D19B-42B5-BDFA-11885F46B956}" dt="2024-04-15T14:26:45.963" v="1505" actId="478"/>
          <ac:spMkLst>
            <pc:docMk/>
            <pc:sldMk cId="148815578" sldId="281"/>
            <ac:spMk id="13" creationId="{C7B2504B-6795-C255-8EFB-80EFA8DB6DEB}"/>
          </ac:spMkLst>
        </pc:spChg>
        <pc:picChg chg="add mod">
          <ac:chgData name="Penny Stokes" userId="7839f6a368688185" providerId="LiveId" clId="{A233EB32-D19B-42B5-BDFA-11885F46B956}" dt="2024-04-15T14:27:46.060" v="1509" actId="26606"/>
          <ac:picMkLst>
            <pc:docMk/>
            <pc:sldMk cId="148815578" sldId="281"/>
            <ac:picMk id="9" creationId="{17044578-6C16-7011-27FB-709BE603170F}"/>
          </ac:picMkLst>
        </pc:picChg>
        <pc:picChg chg="add del mod">
          <ac:chgData name="Penny Stokes" userId="7839f6a368688185" providerId="LiveId" clId="{A233EB32-D19B-42B5-BDFA-11885F46B956}" dt="2024-04-15T14:27:46.060" v="1509" actId="26606"/>
          <ac:picMkLst>
            <pc:docMk/>
            <pc:sldMk cId="148815578" sldId="281"/>
            <ac:picMk id="11" creationId="{B90AC82E-5DD1-C473-A5ED-86662F3CD902}"/>
          </ac:picMkLst>
        </pc:picChg>
      </pc:sldChg>
      <pc:sldChg chg="modSp new mod ord">
        <pc:chgData name="Penny Stokes" userId="7839f6a368688185" providerId="LiveId" clId="{A233EB32-D19B-42B5-BDFA-11885F46B956}" dt="2024-04-16T17:06:46.606" v="2239" actId="20577"/>
        <pc:sldMkLst>
          <pc:docMk/>
          <pc:sldMk cId="132538665" sldId="282"/>
        </pc:sldMkLst>
        <pc:spChg chg="mod">
          <ac:chgData name="Penny Stokes" userId="7839f6a368688185" providerId="LiveId" clId="{A233EB32-D19B-42B5-BDFA-11885F46B956}" dt="2024-04-16T16:42:30.133" v="1556" actId="20577"/>
          <ac:spMkLst>
            <pc:docMk/>
            <pc:sldMk cId="132538665" sldId="282"/>
            <ac:spMk id="2" creationId="{4215F4E7-AE55-939E-07CE-69F2627F5757}"/>
          </ac:spMkLst>
        </pc:spChg>
        <pc:spChg chg="mod">
          <ac:chgData name="Penny Stokes" userId="7839f6a368688185" providerId="LiveId" clId="{A233EB32-D19B-42B5-BDFA-11885F46B956}" dt="2024-04-16T17:06:46.606" v="2239" actId="20577"/>
          <ac:spMkLst>
            <pc:docMk/>
            <pc:sldMk cId="132538665" sldId="282"/>
            <ac:spMk id="3" creationId="{D2C11783-C4FC-8191-755B-FFBAA89CFBC3}"/>
          </ac:spMkLst>
        </pc:spChg>
      </pc:sldChg>
      <pc:sldChg chg="addSp modSp new mod">
        <pc:chgData name="Penny Stokes" userId="7839f6a368688185" providerId="LiveId" clId="{A233EB32-D19B-42B5-BDFA-11885F46B956}" dt="2024-04-24T17:00:46.754" v="7426" actId="692"/>
        <pc:sldMkLst>
          <pc:docMk/>
          <pc:sldMk cId="3910075656" sldId="283"/>
        </pc:sldMkLst>
        <pc:spChg chg="mod">
          <ac:chgData name="Penny Stokes" userId="7839f6a368688185" providerId="LiveId" clId="{A233EB32-D19B-42B5-BDFA-11885F46B956}" dt="2024-04-16T18:34:02.385" v="3253" actId="20577"/>
          <ac:spMkLst>
            <pc:docMk/>
            <pc:sldMk cId="3910075656" sldId="283"/>
            <ac:spMk id="2" creationId="{208C0BB2-2B16-B2CA-C98B-642AB35D99AB}"/>
          </ac:spMkLst>
        </pc:spChg>
        <pc:spChg chg="mod">
          <ac:chgData name="Penny Stokes" userId="7839f6a368688185" providerId="LiveId" clId="{A233EB32-D19B-42B5-BDFA-11885F46B956}" dt="2024-04-17T17:13:10.975" v="6006"/>
          <ac:spMkLst>
            <pc:docMk/>
            <pc:sldMk cId="3910075656" sldId="283"/>
            <ac:spMk id="3" creationId="{F693F7A5-B9B4-FC9C-4925-A6DDC4880827}"/>
          </ac:spMkLst>
        </pc:spChg>
        <pc:picChg chg="add mod">
          <ac:chgData name="Penny Stokes" userId="7839f6a368688185" providerId="LiveId" clId="{A233EB32-D19B-42B5-BDFA-11885F46B956}" dt="2024-04-24T17:00:46.754" v="7426" actId="692"/>
          <ac:picMkLst>
            <pc:docMk/>
            <pc:sldMk cId="3910075656" sldId="283"/>
            <ac:picMk id="6" creationId="{BA0AA14C-0317-8E4C-D626-D4E0A4EB2092}"/>
          </ac:picMkLst>
        </pc:picChg>
      </pc:sldChg>
      <pc:sldChg chg="addSp delSp modSp new mod ord">
        <pc:chgData name="Penny Stokes" userId="7839f6a368688185" providerId="LiveId" clId="{A233EB32-D19B-42B5-BDFA-11885F46B956}" dt="2024-04-21T18:23:47.400" v="7131" actId="113"/>
        <pc:sldMkLst>
          <pc:docMk/>
          <pc:sldMk cId="214685025" sldId="284"/>
        </pc:sldMkLst>
        <pc:spChg chg="mod">
          <ac:chgData name="Penny Stokes" userId="7839f6a368688185" providerId="LiveId" clId="{A233EB32-D19B-42B5-BDFA-11885F46B956}" dt="2024-04-16T18:10:48.176" v="2500" actId="20577"/>
          <ac:spMkLst>
            <pc:docMk/>
            <pc:sldMk cId="214685025" sldId="284"/>
            <ac:spMk id="2" creationId="{0100FFBC-25C2-1693-320C-E085F3F0F602}"/>
          </ac:spMkLst>
        </pc:spChg>
        <pc:spChg chg="del">
          <ac:chgData name="Penny Stokes" userId="7839f6a368688185" providerId="LiveId" clId="{A233EB32-D19B-42B5-BDFA-11885F46B956}" dt="2024-04-16T18:10:02.494" v="2446" actId="931"/>
          <ac:spMkLst>
            <pc:docMk/>
            <pc:sldMk cId="214685025" sldId="284"/>
            <ac:spMk id="3" creationId="{582FD541-503E-7F14-378A-8A6F98FF3A31}"/>
          </ac:spMkLst>
        </pc:spChg>
        <pc:spChg chg="add del mod">
          <ac:chgData name="Penny Stokes" userId="7839f6a368688185" providerId="LiveId" clId="{A233EB32-D19B-42B5-BDFA-11885F46B956}" dt="2024-04-16T18:12:20.618" v="2506"/>
          <ac:spMkLst>
            <pc:docMk/>
            <pc:sldMk cId="214685025" sldId="284"/>
            <ac:spMk id="7" creationId="{55937AD0-23EF-4902-8A11-C6ED98598B6E}"/>
          </ac:spMkLst>
        </pc:spChg>
        <pc:spChg chg="add del mod">
          <ac:chgData name="Penny Stokes" userId="7839f6a368688185" providerId="LiveId" clId="{A233EB32-D19B-42B5-BDFA-11885F46B956}" dt="2024-04-16T18:12:32.946" v="2509"/>
          <ac:spMkLst>
            <pc:docMk/>
            <pc:sldMk cId="214685025" sldId="284"/>
            <ac:spMk id="8" creationId="{AE642C7D-B562-037A-1E07-FD286E4CBCCB}"/>
          </ac:spMkLst>
        </pc:spChg>
        <pc:spChg chg="add mod">
          <ac:chgData name="Penny Stokes" userId="7839f6a368688185" providerId="LiveId" clId="{A233EB32-D19B-42B5-BDFA-11885F46B956}" dt="2024-04-21T18:23:47.400" v="7131" actId="113"/>
          <ac:spMkLst>
            <pc:docMk/>
            <pc:sldMk cId="214685025" sldId="284"/>
            <ac:spMk id="9" creationId="{34A33628-0610-EEE2-3737-BB2A516B0C85}"/>
          </ac:spMkLst>
        </pc:spChg>
        <pc:picChg chg="add mod">
          <ac:chgData name="Penny Stokes" userId="7839f6a368688185" providerId="LiveId" clId="{A233EB32-D19B-42B5-BDFA-11885F46B956}" dt="2024-04-19T15:56:59.141" v="6300" actId="14100"/>
          <ac:picMkLst>
            <pc:docMk/>
            <pc:sldMk cId="214685025" sldId="284"/>
            <ac:picMk id="6" creationId="{906380F0-E193-6275-4C99-20819795E74F}"/>
          </ac:picMkLst>
        </pc:picChg>
      </pc:sldChg>
      <pc:sldChg chg="modSp new del mod">
        <pc:chgData name="Penny Stokes" userId="7839f6a368688185" providerId="LiveId" clId="{A233EB32-D19B-42B5-BDFA-11885F46B956}" dt="2024-04-16T19:09:56.269" v="4140" actId="2696"/>
        <pc:sldMkLst>
          <pc:docMk/>
          <pc:sldMk cId="100192950" sldId="285"/>
        </pc:sldMkLst>
        <pc:spChg chg="mod">
          <ac:chgData name="Penny Stokes" userId="7839f6a368688185" providerId="LiveId" clId="{A233EB32-D19B-42B5-BDFA-11885F46B956}" dt="2024-04-16T18:24:26.119" v="3031" actId="20577"/>
          <ac:spMkLst>
            <pc:docMk/>
            <pc:sldMk cId="100192950" sldId="285"/>
            <ac:spMk id="2" creationId="{D3D185E7-E470-8D9C-F23D-0919EDC04848}"/>
          </ac:spMkLst>
        </pc:spChg>
      </pc:sldChg>
      <pc:sldChg chg="addSp delSp modSp add mod ord">
        <pc:chgData name="Penny Stokes" userId="7839f6a368688185" providerId="LiveId" clId="{A233EB32-D19B-42B5-BDFA-11885F46B956}" dt="2024-04-24T16:58:33.539" v="7394" actId="692"/>
        <pc:sldMkLst>
          <pc:docMk/>
          <pc:sldMk cId="909643216" sldId="286"/>
        </pc:sldMkLst>
        <pc:spChg chg="del mod">
          <ac:chgData name="Penny Stokes" userId="7839f6a368688185" providerId="LiveId" clId="{A233EB32-D19B-42B5-BDFA-11885F46B956}" dt="2024-04-17T16:26:49.198" v="4485" actId="478"/>
          <ac:spMkLst>
            <pc:docMk/>
            <pc:sldMk cId="909643216" sldId="286"/>
            <ac:spMk id="2" creationId="{6B8CB8DB-2655-0395-1204-08C51831A956}"/>
          </ac:spMkLst>
        </pc:spChg>
        <pc:spChg chg="add del mod">
          <ac:chgData name="Penny Stokes" userId="7839f6a368688185" providerId="LiveId" clId="{A233EB32-D19B-42B5-BDFA-11885F46B956}" dt="2024-04-17T16:26:53.489" v="4486" actId="478"/>
          <ac:spMkLst>
            <pc:docMk/>
            <pc:sldMk cId="909643216" sldId="286"/>
            <ac:spMk id="5" creationId="{51628989-021D-A950-C3F5-97BE85B4475C}"/>
          </ac:spMkLst>
        </pc:spChg>
        <pc:picChg chg="mod">
          <ac:chgData name="Penny Stokes" userId="7839f6a368688185" providerId="LiveId" clId="{A233EB32-D19B-42B5-BDFA-11885F46B956}" dt="2024-04-24T16:58:33.539" v="7394" actId="692"/>
          <ac:picMkLst>
            <pc:docMk/>
            <pc:sldMk cId="909643216" sldId="286"/>
            <ac:picMk id="9" creationId="{17044578-6C16-7011-27FB-709BE603170F}"/>
          </ac:picMkLst>
        </pc:picChg>
        <pc:picChg chg="del mod">
          <ac:chgData name="Penny Stokes" userId="7839f6a368688185" providerId="LiveId" clId="{A233EB32-D19B-42B5-BDFA-11885F46B956}" dt="2024-04-17T16:20:33.777" v="4405" actId="478"/>
          <ac:picMkLst>
            <pc:docMk/>
            <pc:sldMk cId="909643216" sldId="286"/>
            <ac:picMk id="11" creationId="{B90AC82E-5DD1-C473-A5ED-86662F3CD902}"/>
          </ac:picMkLst>
        </pc:picChg>
      </pc:sldChg>
      <pc:sldChg chg="addSp delSp modSp new mod ord">
        <pc:chgData name="Penny Stokes" userId="7839f6a368688185" providerId="LiveId" clId="{A233EB32-D19B-42B5-BDFA-11885F46B956}" dt="2024-04-17T17:11:02.553" v="5869" actId="20577"/>
        <pc:sldMkLst>
          <pc:docMk/>
          <pc:sldMk cId="816223539" sldId="287"/>
        </pc:sldMkLst>
        <pc:spChg chg="mod">
          <ac:chgData name="Penny Stokes" userId="7839f6a368688185" providerId="LiveId" clId="{A233EB32-D19B-42B5-BDFA-11885F46B956}" dt="2024-04-16T18:26:23.740" v="3041" actId="20577"/>
          <ac:spMkLst>
            <pc:docMk/>
            <pc:sldMk cId="816223539" sldId="287"/>
            <ac:spMk id="2" creationId="{AC6F41A8-284F-357A-F534-287A3058B1E9}"/>
          </ac:spMkLst>
        </pc:spChg>
        <pc:spChg chg="mod">
          <ac:chgData name="Penny Stokes" userId="7839f6a368688185" providerId="LiveId" clId="{A233EB32-D19B-42B5-BDFA-11885F46B956}" dt="2024-04-17T17:11:02.553" v="5869" actId="20577"/>
          <ac:spMkLst>
            <pc:docMk/>
            <pc:sldMk cId="816223539" sldId="287"/>
            <ac:spMk id="3" creationId="{A00B22D8-A7A1-1E36-9359-DDAC3C54DC77}"/>
          </ac:spMkLst>
        </pc:spChg>
        <pc:picChg chg="add del mod">
          <ac:chgData name="Penny Stokes" userId="7839f6a368688185" providerId="LiveId" clId="{A233EB32-D19B-42B5-BDFA-11885F46B956}" dt="2024-04-17T16:24:25.781" v="4451" actId="478"/>
          <ac:picMkLst>
            <pc:docMk/>
            <pc:sldMk cId="816223539" sldId="287"/>
            <ac:picMk id="6" creationId="{2F8215FF-8A35-C9B4-EAE7-2D45AC28F1F7}"/>
          </ac:picMkLst>
        </pc:picChg>
      </pc:sldChg>
      <pc:sldChg chg="addSp delSp modSp add mod modClrScheme chgLayout">
        <pc:chgData name="Penny Stokes" userId="7839f6a368688185" providerId="LiveId" clId="{A233EB32-D19B-42B5-BDFA-11885F46B956}" dt="2024-04-19T15:59:57.619" v="6316" actId="14100"/>
        <pc:sldMkLst>
          <pc:docMk/>
          <pc:sldMk cId="3732726262" sldId="288"/>
        </pc:sldMkLst>
        <pc:spChg chg="mod">
          <ac:chgData name="Penny Stokes" userId="7839f6a368688185" providerId="LiveId" clId="{A233EB32-D19B-42B5-BDFA-11885F46B956}" dt="2024-04-19T15:36:27.997" v="6029" actId="26606"/>
          <ac:spMkLst>
            <pc:docMk/>
            <pc:sldMk cId="3732726262" sldId="288"/>
            <ac:spMk id="2" creationId="{AC6F41A8-284F-357A-F534-287A3058B1E9}"/>
          </ac:spMkLst>
        </pc:spChg>
        <pc:spChg chg="mod">
          <ac:chgData name="Penny Stokes" userId="7839f6a368688185" providerId="LiveId" clId="{A233EB32-D19B-42B5-BDFA-11885F46B956}" dt="2024-04-19T15:47:14.908" v="6232" actId="20577"/>
          <ac:spMkLst>
            <pc:docMk/>
            <pc:sldMk cId="3732726262" sldId="288"/>
            <ac:spMk id="3" creationId="{A00B22D8-A7A1-1E36-9359-DDAC3C54DC77}"/>
          </ac:spMkLst>
        </pc:spChg>
        <pc:spChg chg="mod">
          <ac:chgData name="Penny Stokes" userId="7839f6a368688185" providerId="LiveId" clId="{A233EB32-D19B-42B5-BDFA-11885F46B956}" dt="2024-04-19T15:36:27.997" v="6029" actId="26606"/>
          <ac:spMkLst>
            <pc:docMk/>
            <pc:sldMk cId="3732726262" sldId="288"/>
            <ac:spMk id="4" creationId="{6363D237-356C-15A1-CD5D-33072A69AF99}"/>
          </ac:spMkLst>
        </pc:spChg>
        <pc:picChg chg="add mod">
          <ac:chgData name="Penny Stokes" userId="7839f6a368688185" providerId="LiveId" clId="{A233EB32-D19B-42B5-BDFA-11885F46B956}" dt="2024-04-19T15:59:57.619" v="6316" actId="14100"/>
          <ac:picMkLst>
            <pc:docMk/>
            <pc:sldMk cId="3732726262" sldId="288"/>
            <ac:picMk id="6" creationId="{23EBD106-790E-80E8-0EBB-74D600A55F2F}"/>
          </ac:picMkLst>
        </pc:picChg>
        <pc:picChg chg="del">
          <ac:chgData name="Penny Stokes" userId="7839f6a368688185" providerId="LiveId" clId="{A233EB32-D19B-42B5-BDFA-11885F46B956}" dt="2024-04-16T18:47:59.466" v="3755" actId="478"/>
          <ac:picMkLst>
            <pc:docMk/>
            <pc:sldMk cId="3732726262" sldId="288"/>
            <ac:picMk id="6" creationId="{2F8215FF-8A35-C9B4-EAE7-2D45AC28F1F7}"/>
          </ac:picMkLst>
        </pc:picChg>
      </pc:sldChg>
      <pc:sldChg chg="addSp delSp modSp add mod ord">
        <pc:chgData name="Penny Stokes" userId="7839f6a368688185" providerId="LiveId" clId="{A233EB32-D19B-42B5-BDFA-11885F46B956}" dt="2024-04-16T19:16:37.229" v="4282" actId="478"/>
        <pc:sldMkLst>
          <pc:docMk/>
          <pc:sldMk cId="1367877125" sldId="289"/>
        </pc:sldMkLst>
        <pc:spChg chg="mod">
          <ac:chgData name="Penny Stokes" userId="7839f6a368688185" providerId="LiveId" clId="{A233EB32-D19B-42B5-BDFA-11885F46B956}" dt="2024-04-16T19:13:04.199" v="4245" actId="5793"/>
          <ac:spMkLst>
            <pc:docMk/>
            <pc:sldMk cId="1367877125" sldId="289"/>
            <ac:spMk id="9" creationId="{3773099C-C9BD-7A02-EF3E-520BABAF6074}"/>
          </ac:spMkLst>
        </pc:spChg>
        <pc:spChg chg="add del mod">
          <ac:chgData name="Penny Stokes" userId="7839f6a368688185" providerId="LiveId" clId="{A233EB32-D19B-42B5-BDFA-11885F46B956}" dt="2024-04-16T19:15:02.866" v="4264" actId="931"/>
          <ac:spMkLst>
            <pc:docMk/>
            <pc:sldMk cId="1367877125" sldId="289"/>
            <ac:spMk id="10" creationId="{A75859B9-A041-4626-65BB-200ED78A0639}"/>
          </ac:spMkLst>
        </pc:spChg>
        <pc:spChg chg="del mod">
          <ac:chgData name="Penny Stokes" userId="7839f6a368688185" providerId="LiveId" clId="{A233EB32-D19B-42B5-BDFA-11885F46B956}" dt="2024-04-16T19:15:29.238" v="4271" actId="931"/>
          <ac:spMkLst>
            <pc:docMk/>
            <pc:sldMk cId="1367877125" sldId="289"/>
            <ac:spMk id="32" creationId="{4829B97C-E355-10A5-CCAF-EF6D32139E97}"/>
          </ac:spMkLst>
        </pc:spChg>
        <pc:picChg chg="add del mod">
          <ac:chgData name="Penny Stokes" userId="7839f6a368688185" providerId="LiveId" clId="{A233EB32-D19B-42B5-BDFA-11885F46B956}" dt="2024-04-16T19:14:15.750" v="4255" actId="478"/>
          <ac:picMkLst>
            <pc:docMk/>
            <pc:sldMk cId="1367877125" sldId="289"/>
            <ac:picMk id="3" creationId="{0391BF87-00D5-42DC-CA33-FCFEF8CB45AF}"/>
          </ac:picMkLst>
        </pc:picChg>
        <pc:picChg chg="add del mod">
          <ac:chgData name="Penny Stokes" userId="7839f6a368688185" providerId="LiveId" clId="{A233EB32-D19B-42B5-BDFA-11885F46B956}" dt="2024-04-16T19:16:25.976" v="4280" actId="14100"/>
          <ac:picMkLst>
            <pc:docMk/>
            <pc:sldMk cId="1367877125" sldId="289"/>
            <ac:picMk id="4" creationId="{65AC45E7-A552-D84A-73AD-F98D980E456A}"/>
          </ac:picMkLst>
        </pc:picChg>
        <pc:picChg chg="del mod">
          <ac:chgData name="Penny Stokes" userId="7839f6a368688185" providerId="LiveId" clId="{A233EB32-D19B-42B5-BDFA-11885F46B956}" dt="2024-04-16T19:14:56.214" v="4263" actId="478"/>
          <ac:picMkLst>
            <pc:docMk/>
            <pc:sldMk cId="1367877125" sldId="289"/>
            <ac:picMk id="6" creationId="{DF580022-041A-3552-49B1-08396C5611F4}"/>
          </ac:picMkLst>
        </pc:picChg>
        <pc:picChg chg="add del mod">
          <ac:chgData name="Penny Stokes" userId="7839f6a368688185" providerId="LiveId" clId="{A233EB32-D19B-42B5-BDFA-11885F46B956}" dt="2024-04-16T19:16:37.229" v="4282" actId="478"/>
          <ac:picMkLst>
            <pc:docMk/>
            <pc:sldMk cId="1367877125" sldId="289"/>
            <ac:picMk id="7" creationId="{B1724B0D-11D6-F75C-DA97-DD39B68EC260}"/>
          </ac:picMkLst>
        </pc:picChg>
        <pc:picChg chg="add mod">
          <ac:chgData name="Penny Stokes" userId="7839f6a368688185" providerId="LiveId" clId="{A233EB32-D19B-42B5-BDFA-11885F46B956}" dt="2024-04-16T19:16:09.247" v="4277" actId="14100"/>
          <ac:picMkLst>
            <pc:docMk/>
            <pc:sldMk cId="1367877125" sldId="289"/>
            <ac:picMk id="12" creationId="{15FDE94D-A10B-7ED9-B9F3-2335CA6B7D5D}"/>
          </ac:picMkLst>
        </pc:picChg>
        <pc:picChg chg="add mod">
          <ac:chgData name="Penny Stokes" userId="7839f6a368688185" providerId="LiveId" clId="{A233EB32-D19B-42B5-BDFA-11885F46B956}" dt="2024-04-16T19:16:32.182" v="4281" actId="14100"/>
          <ac:picMkLst>
            <pc:docMk/>
            <pc:sldMk cId="1367877125" sldId="289"/>
            <ac:picMk id="14" creationId="{F7D7E9D9-2B42-B8BD-8D85-1897CA11E4E7}"/>
          </ac:picMkLst>
        </pc:picChg>
      </pc:sldChg>
      <pc:sldChg chg="addSp delSp modSp add mod ord">
        <pc:chgData name="Penny Stokes" userId="7839f6a368688185" providerId="LiveId" clId="{A233EB32-D19B-42B5-BDFA-11885F46B956}" dt="2024-04-21T18:34:04.464" v="7192" actId="1076"/>
        <pc:sldMkLst>
          <pc:docMk/>
          <pc:sldMk cId="1552004091" sldId="290"/>
        </pc:sldMkLst>
        <pc:spChg chg="mod">
          <ac:chgData name="Penny Stokes" userId="7839f6a368688185" providerId="LiveId" clId="{A233EB32-D19B-42B5-BDFA-11885F46B956}" dt="2024-04-19T21:03:59.641" v="6822" actId="20577"/>
          <ac:spMkLst>
            <pc:docMk/>
            <pc:sldMk cId="1552004091" sldId="290"/>
            <ac:spMk id="2" creationId="{6B8CB8DB-2655-0395-1204-08C51831A956}"/>
          </ac:spMkLst>
        </pc:spChg>
        <pc:spChg chg="add del mod">
          <ac:chgData name="Penny Stokes" userId="7839f6a368688185" providerId="LiveId" clId="{A233EB32-D19B-42B5-BDFA-11885F46B956}" dt="2024-04-21T18:33:16.907" v="7185"/>
          <ac:spMkLst>
            <pc:docMk/>
            <pc:sldMk cId="1552004091" sldId="290"/>
            <ac:spMk id="3" creationId="{92AAE44C-6259-D593-84EE-7D21D8C3FB23}"/>
          </ac:spMkLst>
        </pc:spChg>
        <pc:picChg chg="add del mod">
          <ac:chgData name="Penny Stokes" userId="7839f6a368688185" providerId="LiveId" clId="{A233EB32-D19B-42B5-BDFA-11885F46B956}" dt="2024-04-16T19:20:24.348" v="4316" actId="478"/>
          <ac:picMkLst>
            <pc:docMk/>
            <pc:sldMk cId="1552004091" sldId="290"/>
            <ac:picMk id="5" creationId="{32611AC3-80A5-F48E-F21B-E8E30EDEBA8B}"/>
          </ac:picMkLst>
        </pc:picChg>
        <pc:picChg chg="add mod">
          <ac:chgData name="Penny Stokes" userId="7839f6a368688185" providerId="LiveId" clId="{A233EB32-D19B-42B5-BDFA-11885F46B956}" dt="2024-04-21T18:33:42.276" v="7189" actId="14100"/>
          <ac:picMkLst>
            <pc:docMk/>
            <pc:sldMk cId="1552004091" sldId="290"/>
            <ac:picMk id="6" creationId="{8E49DD45-7AE1-ACBE-4997-6069425A5D32}"/>
          </ac:picMkLst>
        </pc:picChg>
        <pc:picChg chg="mod">
          <ac:chgData name="Penny Stokes" userId="7839f6a368688185" providerId="LiveId" clId="{A233EB32-D19B-42B5-BDFA-11885F46B956}" dt="2024-04-21T18:34:02.030" v="7191" actId="14100"/>
          <ac:picMkLst>
            <pc:docMk/>
            <pc:sldMk cId="1552004091" sldId="290"/>
            <ac:picMk id="9" creationId="{17044578-6C16-7011-27FB-709BE603170F}"/>
          </ac:picMkLst>
        </pc:picChg>
        <pc:picChg chg="mod">
          <ac:chgData name="Penny Stokes" userId="7839f6a368688185" providerId="LiveId" clId="{A233EB32-D19B-42B5-BDFA-11885F46B956}" dt="2024-04-21T18:34:04.464" v="7192" actId="1076"/>
          <ac:picMkLst>
            <pc:docMk/>
            <pc:sldMk cId="1552004091" sldId="290"/>
            <ac:picMk id="11" creationId="{B90AC82E-5DD1-C473-A5ED-86662F3CD902}"/>
          </ac:picMkLst>
        </pc:picChg>
      </pc:sldChg>
      <pc:sldChg chg="addSp delSp modSp add mod">
        <pc:chgData name="Penny Stokes" userId="7839f6a368688185" providerId="LiveId" clId="{A233EB32-D19B-42B5-BDFA-11885F46B956}" dt="2024-04-24T16:56:50.646" v="7350" actId="692"/>
        <pc:sldMkLst>
          <pc:docMk/>
          <pc:sldMk cId="2273028056" sldId="291"/>
        </pc:sldMkLst>
        <pc:spChg chg="mod">
          <ac:chgData name="Penny Stokes" userId="7839f6a368688185" providerId="LiveId" clId="{A233EB32-D19B-42B5-BDFA-11885F46B956}" dt="2024-04-21T18:28:38.625" v="7172" actId="255"/>
          <ac:spMkLst>
            <pc:docMk/>
            <pc:sldMk cId="2273028056" sldId="291"/>
            <ac:spMk id="2" creationId="{6B8CB8DB-2655-0395-1204-08C51831A956}"/>
          </ac:spMkLst>
        </pc:spChg>
        <pc:spChg chg="add del mod">
          <ac:chgData name="Penny Stokes" userId="7839f6a368688185" providerId="LiveId" clId="{A233EB32-D19B-42B5-BDFA-11885F46B956}" dt="2024-04-19T15:45:30.029" v="6210" actId="478"/>
          <ac:spMkLst>
            <pc:docMk/>
            <pc:sldMk cId="2273028056" sldId="291"/>
            <ac:spMk id="5" creationId="{B32E7325-8759-6AE6-FAC8-A436BFAA5E23}"/>
          </ac:spMkLst>
        </pc:spChg>
        <pc:picChg chg="del mod">
          <ac:chgData name="Penny Stokes" userId="7839f6a368688185" providerId="LiveId" clId="{A233EB32-D19B-42B5-BDFA-11885F46B956}" dt="2024-04-19T15:45:22.105" v="6209" actId="478"/>
          <ac:picMkLst>
            <pc:docMk/>
            <pc:sldMk cId="2273028056" sldId="291"/>
            <ac:picMk id="9" creationId="{17044578-6C16-7011-27FB-709BE603170F}"/>
          </ac:picMkLst>
        </pc:picChg>
        <pc:picChg chg="mod">
          <ac:chgData name="Penny Stokes" userId="7839f6a368688185" providerId="LiveId" clId="{A233EB32-D19B-42B5-BDFA-11885F46B956}" dt="2024-04-24T16:56:50.646" v="7350" actId="692"/>
          <ac:picMkLst>
            <pc:docMk/>
            <pc:sldMk cId="2273028056" sldId="291"/>
            <ac:picMk id="11" creationId="{B90AC82E-5DD1-C473-A5ED-86662F3CD902}"/>
          </ac:picMkLst>
        </pc:picChg>
      </pc:sldChg>
      <pc:sldChg chg="addSp delSp modSp add mod ord">
        <pc:chgData name="Penny Stokes" userId="7839f6a368688185" providerId="LiveId" clId="{A233EB32-D19B-42B5-BDFA-11885F46B956}" dt="2024-04-24T17:09:37.562" v="7450" actId="14100"/>
        <pc:sldMkLst>
          <pc:docMk/>
          <pc:sldMk cId="1561331785" sldId="292"/>
        </pc:sldMkLst>
        <pc:spChg chg="mod">
          <ac:chgData name="Penny Stokes" userId="7839f6a368688185" providerId="LiveId" clId="{A233EB32-D19B-42B5-BDFA-11885F46B956}" dt="2024-04-24T17:09:37.562" v="7450" actId="14100"/>
          <ac:spMkLst>
            <pc:docMk/>
            <pc:sldMk cId="1561331785" sldId="292"/>
            <ac:spMk id="2" creationId="{6B8CB8DB-2655-0395-1204-08C51831A956}"/>
          </ac:spMkLst>
        </pc:spChg>
        <pc:spChg chg="add del mod">
          <ac:chgData name="Penny Stokes" userId="7839f6a368688185" providerId="LiveId" clId="{A233EB32-D19B-42B5-BDFA-11885F46B956}" dt="2024-04-17T16:22:20.342" v="4438" actId="931"/>
          <ac:spMkLst>
            <pc:docMk/>
            <pc:sldMk cId="1561331785" sldId="292"/>
            <ac:spMk id="5" creationId="{D7469F94-EC5A-8B54-A3CC-DA5F4C26E40A}"/>
          </ac:spMkLst>
        </pc:spChg>
        <pc:picChg chg="add mod">
          <ac:chgData name="Penny Stokes" userId="7839f6a368688185" providerId="LiveId" clId="{A233EB32-D19B-42B5-BDFA-11885F46B956}" dt="2024-04-24T16:56:26.389" v="7340" actId="1076"/>
          <ac:picMkLst>
            <pc:docMk/>
            <pc:sldMk cId="1561331785" sldId="292"/>
            <ac:picMk id="7" creationId="{04D7E546-AFC2-2486-8F57-00AA4152DF53}"/>
          </ac:picMkLst>
        </pc:picChg>
        <pc:picChg chg="del">
          <ac:chgData name="Penny Stokes" userId="7839f6a368688185" providerId="LiveId" clId="{A233EB32-D19B-42B5-BDFA-11885F46B956}" dt="2024-04-17T16:21:24.613" v="4434" actId="478"/>
          <ac:picMkLst>
            <pc:docMk/>
            <pc:sldMk cId="1561331785" sldId="292"/>
            <ac:picMk id="9" creationId="{17044578-6C16-7011-27FB-709BE603170F}"/>
          </ac:picMkLst>
        </pc:picChg>
        <pc:picChg chg="del mod">
          <ac:chgData name="Penny Stokes" userId="7839f6a368688185" providerId="LiveId" clId="{A233EB32-D19B-42B5-BDFA-11885F46B956}" dt="2024-04-17T16:22:02.417" v="4437" actId="478"/>
          <ac:picMkLst>
            <pc:docMk/>
            <pc:sldMk cId="1561331785" sldId="292"/>
            <ac:picMk id="11" creationId="{B90AC82E-5DD1-C473-A5ED-86662F3CD902}"/>
          </ac:picMkLst>
        </pc:picChg>
      </pc:sldChg>
      <pc:sldChg chg="addSp delSp modSp add mod ord">
        <pc:chgData name="Penny Stokes" userId="7839f6a368688185" providerId="LiveId" clId="{A233EB32-D19B-42B5-BDFA-11885F46B956}" dt="2024-04-21T18:35:50.130" v="7202" actId="20577"/>
        <pc:sldMkLst>
          <pc:docMk/>
          <pc:sldMk cId="553208253" sldId="293"/>
        </pc:sldMkLst>
        <pc:spChg chg="mod">
          <ac:chgData name="Penny Stokes" userId="7839f6a368688185" providerId="LiveId" clId="{A233EB32-D19B-42B5-BDFA-11885F46B956}" dt="2024-04-21T18:35:50.130" v="7202" actId="20577"/>
          <ac:spMkLst>
            <pc:docMk/>
            <pc:sldMk cId="553208253" sldId="293"/>
            <ac:spMk id="9" creationId="{3773099C-C9BD-7A02-EF3E-520BABAF6074}"/>
          </ac:spMkLst>
        </pc:spChg>
        <pc:spChg chg="del mod">
          <ac:chgData name="Penny Stokes" userId="7839f6a368688185" providerId="LiveId" clId="{A233EB32-D19B-42B5-BDFA-11885F46B956}" dt="2024-04-17T16:34:43.158" v="4542" actId="931"/>
          <ac:spMkLst>
            <pc:docMk/>
            <pc:sldMk cId="553208253" sldId="293"/>
            <ac:spMk id="32" creationId="{4829B97C-E355-10A5-CCAF-EF6D32139E97}"/>
          </ac:spMkLst>
        </pc:spChg>
        <pc:picChg chg="add del mod">
          <ac:chgData name="Penny Stokes" userId="7839f6a368688185" providerId="LiveId" clId="{A233EB32-D19B-42B5-BDFA-11885F46B956}" dt="2024-04-17T16:34:47.790" v="4546" actId="478"/>
          <ac:picMkLst>
            <pc:docMk/>
            <pc:sldMk cId="553208253" sldId="293"/>
            <ac:picMk id="3" creationId="{606748B7-CACD-2255-F85C-B0FC881582B0}"/>
          </ac:picMkLst>
        </pc:picChg>
        <pc:picChg chg="mod">
          <ac:chgData name="Penny Stokes" userId="7839f6a368688185" providerId="LiveId" clId="{A233EB32-D19B-42B5-BDFA-11885F46B956}" dt="2024-04-21T18:35:16.919" v="7197" actId="14100"/>
          <ac:picMkLst>
            <pc:docMk/>
            <pc:sldMk cId="553208253" sldId="293"/>
            <ac:picMk id="4" creationId="{65AC45E7-A552-D84A-73AD-F98D980E456A}"/>
          </ac:picMkLst>
        </pc:picChg>
        <pc:picChg chg="mod">
          <ac:chgData name="Penny Stokes" userId="7839f6a368688185" providerId="LiveId" clId="{A233EB32-D19B-42B5-BDFA-11885F46B956}" dt="2024-04-21T18:35:21.373" v="7198" actId="1076"/>
          <ac:picMkLst>
            <pc:docMk/>
            <pc:sldMk cId="553208253" sldId="293"/>
            <ac:picMk id="6" creationId="{DF580022-041A-3552-49B1-08396C5611F4}"/>
          </ac:picMkLst>
        </pc:picChg>
        <pc:picChg chg="add mod">
          <ac:chgData name="Penny Stokes" userId="7839f6a368688185" providerId="LiveId" clId="{A233EB32-D19B-42B5-BDFA-11885F46B956}" dt="2024-04-21T18:35:39.882" v="7201" actId="14100"/>
          <ac:picMkLst>
            <pc:docMk/>
            <pc:sldMk cId="553208253" sldId="293"/>
            <ac:picMk id="7" creationId="{315988E4-C393-E1BF-0B8C-F76A45081284}"/>
          </ac:picMkLst>
        </pc:picChg>
      </pc:sldChg>
      <pc:sldChg chg="addSp modSp add mod ord">
        <pc:chgData name="Penny Stokes" userId="7839f6a368688185" providerId="LiveId" clId="{A233EB32-D19B-42B5-BDFA-11885F46B956}" dt="2024-04-24T16:55:45.702" v="7331" actId="692"/>
        <pc:sldMkLst>
          <pc:docMk/>
          <pc:sldMk cId="2344517613" sldId="294"/>
        </pc:sldMkLst>
        <pc:spChg chg="add mod">
          <ac:chgData name="Penny Stokes" userId="7839f6a368688185" providerId="LiveId" clId="{A233EB32-D19B-42B5-BDFA-11885F46B956}" dt="2024-04-21T18:23:18.177" v="7130" actId="20577"/>
          <ac:spMkLst>
            <pc:docMk/>
            <pc:sldMk cId="2344517613" sldId="294"/>
            <ac:spMk id="2" creationId="{D73F7A3B-8463-FEDC-CEB4-56C1B86A8B3A}"/>
          </ac:spMkLst>
        </pc:spChg>
        <pc:picChg chg="mod">
          <ac:chgData name="Penny Stokes" userId="7839f6a368688185" providerId="LiveId" clId="{A233EB32-D19B-42B5-BDFA-11885F46B956}" dt="2024-04-24T16:55:45.702" v="7331" actId="692"/>
          <ac:picMkLst>
            <pc:docMk/>
            <pc:sldMk cId="2344517613" sldId="294"/>
            <ac:picMk id="9" creationId="{17044578-6C16-7011-27FB-709BE603170F}"/>
          </ac:picMkLst>
        </pc:picChg>
      </pc:sldChg>
      <pc:sldChg chg="addSp delSp modSp add mod ord">
        <pc:chgData name="Penny Stokes" userId="7839f6a368688185" providerId="LiveId" clId="{A233EB32-D19B-42B5-BDFA-11885F46B956}" dt="2024-04-19T19:17:17.293" v="6630" actId="20577"/>
        <pc:sldMkLst>
          <pc:docMk/>
          <pc:sldMk cId="1443083894" sldId="295"/>
        </pc:sldMkLst>
        <pc:spChg chg="del mod">
          <ac:chgData name="Penny Stokes" userId="7839f6a368688185" providerId="LiveId" clId="{A233EB32-D19B-42B5-BDFA-11885F46B956}" dt="2024-04-19T15:43:06.827" v="6173" actId="478"/>
          <ac:spMkLst>
            <pc:docMk/>
            <pc:sldMk cId="1443083894" sldId="295"/>
            <ac:spMk id="2" creationId="{F1BE0E70-DB02-7028-6E6A-D8AAF0B30EFB}"/>
          </ac:spMkLst>
        </pc:spChg>
        <pc:spChg chg="del">
          <ac:chgData name="Penny Stokes" userId="7839f6a368688185" providerId="LiveId" clId="{A233EB32-D19B-42B5-BDFA-11885F46B956}" dt="2024-04-19T15:43:19.094" v="6175" actId="478"/>
          <ac:spMkLst>
            <pc:docMk/>
            <pc:sldMk cId="1443083894" sldId="295"/>
            <ac:spMk id="3" creationId="{95B371F2-DBA5-415A-82C8-651F587B857A}"/>
          </ac:spMkLst>
        </pc:spChg>
        <pc:spChg chg="add del mod">
          <ac:chgData name="Penny Stokes" userId="7839f6a368688185" providerId="LiveId" clId="{A233EB32-D19B-42B5-BDFA-11885F46B956}" dt="2024-04-19T15:43:25.329" v="6176" actId="478"/>
          <ac:spMkLst>
            <pc:docMk/>
            <pc:sldMk cId="1443083894" sldId="295"/>
            <ac:spMk id="5" creationId="{08693065-D608-83B2-EE42-0830B7AB6EC1}"/>
          </ac:spMkLst>
        </pc:spChg>
        <pc:spChg chg="add del">
          <ac:chgData name="Penny Stokes" userId="7839f6a368688185" providerId="LiveId" clId="{A233EB32-D19B-42B5-BDFA-11885F46B956}" dt="2024-04-19T15:43:39.452" v="6178" actId="22"/>
          <ac:spMkLst>
            <pc:docMk/>
            <pc:sldMk cId="1443083894" sldId="295"/>
            <ac:spMk id="8" creationId="{B666E874-2F3E-78A0-02DD-9A781A441FC1}"/>
          </ac:spMkLst>
        </pc:spChg>
        <pc:spChg chg="add mod">
          <ac:chgData name="Penny Stokes" userId="7839f6a368688185" providerId="LiveId" clId="{A233EB32-D19B-42B5-BDFA-11885F46B956}" dt="2024-04-19T19:17:17.293" v="6630" actId="20577"/>
          <ac:spMkLst>
            <pc:docMk/>
            <pc:sldMk cId="1443083894" sldId="295"/>
            <ac:spMk id="9" creationId="{B1369562-CBE7-F827-F9E6-37C2A492717D}"/>
          </ac:spMkLst>
        </pc:spChg>
        <pc:picChg chg="mod">
          <ac:chgData name="Penny Stokes" userId="7839f6a368688185" providerId="LiveId" clId="{A233EB32-D19B-42B5-BDFA-11885F46B956}" dt="2024-04-19T15:43:11.392" v="6174" actId="1076"/>
          <ac:picMkLst>
            <pc:docMk/>
            <pc:sldMk cId="1443083894" sldId="295"/>
            <ac:picMk id="10" creationId="{2A793B98-006E-451A-D41B-D83398678FA1}"/>
          </ac:picMkLst>
        </pc:picChg>
      </pc:sldChg>
      <pc:sldChg chg="addSp modSp add mod ord">
        <pc:chgData name="Penny Stokes" userId="7839f6a368688185" providerId="LiveId" clId="{A233EB32-D19B-42B5-BDFA-11885F46B956}" dt="2024-04-24T16:57:20.777" v="7371" actId="692"/>
        <pc:sldMkLst>
          <pc:docMk/>
          <pc:sldMk cId="1677920013" sldId="296"/>
        </pc:sldMkLst>
        <pc:spChg chg="mod">
          <ac:chgData name="Penny Stokes" userId="7839f6a368688185" providerId="LiveId" clId="{A233EB32-D19B-42B5-BDFA-11885F46B956}" dt="2024-04-19T15:49:54.601" v="6289" actId="20577"/>
          <ac:spMkLst>
            <pc:docMk/>
            <pc:sldMk cId="1677920013" sldId="296"/>
            <ac:spMk id="2" creationId="{97A28A4F-C4B0-A77D-C73E-6A89229C2F8D}"/>
          </ac:spMkLst>
        </pc:spChg>
        <pc:spChg chg="add mod">
          <ac:chgData name="Penny Stokes" userId="7839f6a368688185" providerId="LiveId" clId="{A233EB32-D19B-42B5-BDFA-11885F46B956}" dt="2024-04-21T18:09:52.493" v="6858" actId="20577"/>
          <ac:spMkLst>
            <pc:docMk/>
            <pc:sldMk cId="1677920013" sldId="296"/>
            <ac:spMk id="3" creationId="{A9D9D35D-F146-3FC7-ACE8-085A219B0213}"/>
          </ac:spMkLst>
        </pc:spChg>
        <pc:picChg chg="mod">
          <ac:chgData name="Penny Stokes" userId="7839f6a368688185" providerId="LiveId" clId="{A233EB32-D19B-42B5-BDFA-11885F46B956}" dt="2024-04-24T16:57:20.777" v="7371" actId="692"/>
          <ac:picMkLst>
            <pc:docMk/>
            <pc:sldMk cId="1677920013" sldId="296"/>
            <ac:picMk id="10" creationId="{6630F0D4-321C-A720-ECB4-4E40BE1CD61F}"/>
          </ac:picMkLst>
        </pc:picChg>
      </pc:sldChg>
      <pc:sldChg chg="addSp delSp modSp new mod">
        <pc:chgData name="Penny Stokes" userId="7839f6a368688185" providerId="LiveId" clId="{A233EB32-D19B-42B5-BDFA-11885F46B956}" dt="2024-04-21T18:08:22.821" v="6823" actId="14826"/>
        <pc:sldMkLst>
          <pc:docMk/>
          <pc:sldMk cId="889963078" sldId="297"/>
        </pc:sldMkLst>
        <pc:spChg chg="mod">
          <ac:chgData name="Penny Stokes" userId="7839f6a368688185" providerId="LiveId" clId="{A233EB32-D19B-42B5-BDFA-11885F46B956}" dt="2024-04-19T16:12:04.081" v="6550" actId="14100"/>
          <ac:spMkLst>
            <pc:docMk/>
            <pc:sldMk cId="889963078" sldId="297"/>
            <ac:spMk id="2" creationId="{1EEB8C00-3B4B-8E94-F0E8-FA8FC9CD88B7}"/>
          </ac:spMkLst>
        </pc:spChg>
        <pc:spChg chg="del">
          <ac:chgData name="Penny Stokes" userId="7839f6a368688185" providerId="LiveId" clId="{A233EB32-D19B-42B5-BDFA-11885F46B956}" dt="2024-04-19T16:01:09.122" v="6318" actId="931"/>
          <ac:spMkLst>
            <pc:docMk/>
            <pc:sldMk cId="889963078" sldId="297"/>
            <ac:spMk id="3" creationId="{F215A1D6-BEE1-6051-5B5D-EF01E2F0A714}"/>
          </ac:spMkLst>
        </pc:spChg>
        <pc:spChg chg="mod">
          <ac:chgData name="Penny Stokes" userId="7839f6a368688185" providerId="LiveId" clId="{A233EB32-D19B-42B5-BDFA-11885F46B956}" dt="2024-04-19T16:12:21.080" v="6552" actId="14100"/>
          <ac:spMkLst>
            <pc:docMk/>
            <pc:sldMk cId="889963078" sldId="297"/>
            <ac:spMk id="4" creationId="{72AFF624-FA21-743C-355F-8A2A975212D9}"/>
          </ac:spMkLst>
        </pc:spChg>
        <pc:spChg chg="del">
          <ac:chgData name="Penny Stokes" userId="7839f6a368688185" providerId="LiveId" clId="{A233EB32-D19B-42B5-BDFA-11885F46B956}" dt="2024-04-19T16:02:27.927" v="6377" actId="478"/>
          <ac:spMkLst>
            <pc:docMk/>
            <pc:sldMk cId="889963078" sldId="297"/>
            <ac:spMk id="5" creationId="{384DC797-D9B9-1445-C23C-68DE7C55A175}"/>
          </ac:spMkLst>
        </pc:spChg>
        <pc:spChg chg="del">
          <ac:chgData name="Penny Stokes" userId="7839f6a368688185" providerId="LiveId" clId="{A233EB32-D19B-42B5-BDFA-11885F46B956}" dt="2024-04-19T16:01:18.289" v="6321" actId="931"/>
          <ac:spMkLst>
            <pc:docMk/>
            <pc:sldMk cId="889963078" sldId="297"/>
            <ac:spMk id="6" creationId="{672EB5E4-18C4-BCE6-A108-A948B6DF811D}"/>
          </ac:spMkLst>
        </pc:spChg>
        <pc:spChg chg="mod">
          <ac:chgData name="Penny Stokes" userId="7839f6a368688185" providerId="LiveId" clId="{A233EB32-D19B-42B5-BDFA-11885F46B956}" dt="2024-04-19T16:15:08.029" v="6610" actId="20577"/>
          <ac:spMkLst>
            <pc:docMk/>
            <pc:sldMk cId="889963078" sldId="297"/>
            <ac:spMk id="7" creationId="{035E0BEF-6A6A-A063-3C50-6AB553548F9E}"/>
          </ac:spMkLst>
        </pc:spChg>
        <pc:spChg chg="del">
          <ac:chgData name="Penny Stokes" userId="7839f6a368688185" providerId="LiveId" clId="{A233EB32-D19B-42B5-BDFA-11885F46B956}" dt="2024-04-19T16:03:18.273" v="6442" actId="478"/>
          <ac:spMkLst>
            <pc:docMk/>
            <pc:sldMk cId="889963078" sldId="297"/>
            <ac:spMk id="8" creationId="{DD014235-365E-1164-6751-8BF384E525D3}"/>
          </ac:spMkLst>
        </pc:spChg>
        <pc:spChg chg="del">
          <ac:chgData name="Penny Stokes" userId="7839f6a368688185" providerId="LiveId" clId="{A233EB32-D19B-42B5-BDFA-11885F46B956}" dt="2024-04-19T16:01:34.965" v="6324" actId="931"/>
          <ac:spMkLst>
            <pc:docMk/>
            <pc:sldMk cId="889963078" sldId="297"/>
            <ac:spMk id="9" creationId="{9AF15232-F118-0E29-0DA0-2392F7D33D4C}"/>
          </ac:spMkLst>
        </pc:spChg>
        <pc:spChg chg="mod">
          <ac:chgData name="Penny Stokes" userId="7839f6a368688185" providerId="LiveId" clId="{A233EB32-D19B-42B5-BDFA-11885F46B956}" dt="2024-04-19T16:11:36.596" v="6548" actId="20577"/>
          <ac:spMkLst>
            <pc:docMk/>
            <pc:sldMk cId="889963078" sldId="297"/>
            <ac:spMk id="10" creationId="{7FC9B157-1065-4041-A4C9-CAFFD92CEEAB}"/>
          </ac:spMkLst>
        </pc:spChg>
        <pc:spChg chg="del mod">
          <ac:chgData name="Penny Stokes" userId="7839f6a368688185" providerId="LiveId" clId="{A233EB32-D19B-42B5-BDFA-11885F46B956}" dt="2024-04-19T16:04:36.602" v="6462" actId="478"/>
          <ac:spMkLst>
            <pc:docMk/>
            <pc:sldMk cId="889963078" sldId="297"/>
            <ac:spMk id="11" creationId="{B1CB37F9-FD1F-BCE3-AD95-B2AEC7790C87}"/>
          </ac:spMkLst>
        </pc:spChg>
        <pc:spChg chg="del">
          <ac:chgData name="Penny Stokes" userId="7839f6a368688185" providerId="LiveId" clId="{A233EB32-D19B-42B5-BDFA-11885F46B956}" dt="2024-04-19T16:01:51.024" v="6327" actId="931"/>
          <ac:spMkLst>
            <pc:docMk/>
            <pc:sldMk cId="889963078" sldId="297"/>
            <ac:spMk id="12" creationId="{0F18E2D7-6508-6F46-3FEA-7B969D4D2C17}"/>
          </ac:spMkLst>
        </pc:spChg>
        <pc:spChg chg="del mod">
          <ac:chgData name="Penny Stokes" userId="7839f6a368688185" providerId="LiveId" clId="{A233EB32-D19B-42B5-BDFA-11885F46B956}" dt="2024-04-19T16:07:32.619" v="6479" actId="478"/>
          <ac:spMkLst>
            <pc:docMk/>
            <pc:sldMk cId="889963078" sldId="297"/>
            <ac:spMk id="13" creationId="{237FC8DA-9C3D-5B0A-12C3-D3E79C760ABC}"/>
          </ac:spMkLst>
        </pc:spChg>
        <pc:spChg chg="del">
          <ac:chgData name="Penny Stokes" userId="7839f6a368688185" providerId="LiveId" clId="{A233EB32-D19B-42B5-BDFA-11885F46B956}" dt="2024-04-19T16:03:14.229" v="6441" actId="478"/>
          <ac:spMkLst>
            <pc:docMk/>
            <pc:sldMk cId="889963078" sldId="297"/>
            <ac:spMk id="14" creationId="{333895EC-7620-5EA8-ABA3-1AA6B0A5302E}"/>
          </ac:spMkLst>
        </pc:spChg>
        <pc:spChg chg="add mod">
          <ac:chgData name="Penny Stokes" userId="7839f6a368688185" providerId="LiveId" clId="{A233EB32-D19B-42B5-BDFA-11885F46B956}" dt="2024-04-19T16:15:22.608" v="6612" actId="113"/>
          <ac:spMkLst>
            <pc:docMk/>
            <pc:sldMk cId="889963078" sldId="297"/>
            <ac:spMk id="25" creationId="{A2CA052A-8F45-127A-00C2-4A6791217CB4}"/>
          </ac:spMkLst>
        </pc:spChg>
        <pc:spChg chg="add mod">
          <ac:chgData name="Penny Stokes" userId="7839f6a368688185" providerId="LiveId" clId="{A233EB32-D19B-42B5-BDFA-11885F46B956}" dt="2024-04-19T16:15:16.328" v="6611" actId="113"/>
          <ac:spMkLst>
            <pc:docMk/>
            <pc:sldMk cId="889963078" sldId="297"/>
            <ac:spMk id="30" creationId="{BAB354C1-00CD-8DEB-4503-7497DD416DDA}"/>
          </ac:spMkLst>
        </pc:spChg>
        <pc:picChg chg="add mod">
          <ac:chgData name="Penny Stokes" userId="7839f6a368688185" providerId="LiveId" clId="{A233EB32-D19B-42B5-BDFA-11885F46B956}" dt="2024-04-19T16:12:26.539" v="6554" actId="14100"/>
          <ac:picMkLst>
            <pc:docMk/>
            <pc:sldMk cId="889963078" sldId="297"/>
            <ac:picMk id="17" creationId="{573476C7-5F92-E544-1F49-FFD1EB569826}"/>
          </ac:picMkLst>
        </pc:picChg>
        <pc:picChg chg="add mod">
          <ac:chgData name="Penny Stokes" userId="7839f6a368688185" providerId="LiveId" clId="{A233EB32-D19B-42B5-BDFA-11885F46B956}" dt="2024-04-19T16:15:37.030" v="6615" actId="14100"/>
          <ac:picMkLst>
            <pc:docMk/>
            <pc:sldMk cId="889963078" sldId="297"/>
            <ac:picMk id="19" creationId="{CD9B795C-F629-90CF-16E8-C55130643330}"/>
          </ac:picMkLst>
        </pc:picChg>
        <pc:picChg chg="add mod">
          <ac:chgData name="Penny Stokes" userId="7839f6a368688185" providerId="LiveId" clId="{A233EB32-D19B-42B5-BDFA-11885F46B956}" dt="2024-04-19T16:05:19.629" v="6470" actId="14100"/>
          <ac:picMkLst>
            <pc:docMk/>
            <pc:sldMk cId="889963078" sldId="297"/>
            <ac:picMk id="21" creationId="{94232ABB-F098-7BD1-5C4B-6EADC2FCA5EB}"/>
          </ac:picMkLst>
        </pc:picChg>
        <pc:picChg chg="add mod">
          <ac:chgData name="Penny Stokes" userId="7839f6a368688185" providerId="LiveId" clId="{A233EB32-D19B-42B5-BDFA-11885F46B956}" dt="2024-04-21T18:08:22.821" v="6823" actId="14826"/>
          <ac:picMkLst>
            <pc:docMk/>
            <pc:sldMk cId="889963078" sldId="297"/>
            <ac:picMk id="23" creationId="{C728A1CC-E326-465E-5CB5-8A7782E09D7D}"/>
          </ac:picMkLst>
        </pc:picChg>
        <pc:picChg chg="add mod">
          <ac:chgData name="Penny Stokes" userId="7839f6a368688185" providerId="LiveId" clId="{A233EB32-D19B-42B5-BDFA-11885F46B956}" dt="2024-04-19T16:15:50.058" v="6618" actId="1076"/>
          <ac:picMkLst>
            <pc:docMk/>
            <pc:sldMk cId="889963078" sldId="297"/>
            <ac:picMk id="27" creationId="{C45DA730-C88F-E32E-E39F-946615CDF639}"/>
          </ac:picMkLst>
        </pc:picChg>
        <pc:picChg chg="add mod">
          <ac:chgData name="Penny Stokes" userId="7839f6a368688185" providerId="LiveId" clId="{A233EB32-D19B-42B5-BDFA-11885F46B956}" dt="2024-04-19T16:13:45.789" v="6565" actId="1076"/>
          <ac:picMkLst>
            <pc:docMk/>
            <pc:sldMk cId="889963078" sldId="297"/>
            <ac:picMk id="29" creationId="{502CE2D2-012D-D6DB-9375-B2ABB86B6AAD}"/>
          </ac:picMkLst>
        </pc:picChg>
      </pc:sldChg>
      <pc:sldChg chg="delSp modSp add mod ord">
        <pc:chgData name="Penny Stokes" userId="7839f6a368688185" providerId="LiveId" clId="{A233EB32-D19B-42B5-BDFA-11885F46B956}" dt="2024-04-24T16:54:50.823" v="7321" actId="692"/>
        <pc:sldMkLst>
          <pc:docMk/>
          <pc:sldMk cId="2500404734" sldId="298"/>
        </pc:sldMkLst>
        <pc:spChg chg="del mod">
          <ac:chgData name="Penny Stokes" userId="7839f6a368688185" providerId="LiveId" clId="{A233EB32-D19B-42B5-BDFA-11885F46B956}" dt="2024-04-24T16:52:55.438" v="7308" actId="478"/>
          <ac:spMkLst>
            <pc:docMk/>
            <pc:sldMk cId="2500404734" sldId="298"/>
            <ac:spMk id="2" creationId="{D73F7A3B-8463-FEDC-CEB4-56C1B86A8B3A}"/>
          </ac:spMkLst>
        </pc:spChg>
        <pc:picChg chg="mod">
          <ac:chgData name="Penny Stokes" userId="7839f6a368688185" providerId="LiveId" clId="{A233EB32-D19B-42B5-BDFA-11885F46B956}" dt="2024-04-24T16:54:50.823" v="7321" actId="692"/>
          <ac:picMkLst>
            <pc:docMk/>
            <pc:sldMk cId="2500404734" sldId="298"/>
            <ac:picMk id="9" creationId="{17044578-6C16-7011-27FB-709BE603170F}"/>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B129C17-9205-4554-BF5C-070656C2169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GB"/>
          </a:p>
        </p:txBody>
      </p:sp>
      <p:sp>
        <p:nvSpPr>
          <p:cNvPr id="3" name="Date Placeholder 2">
            <a:extLst>
              <a:ext uri="{FF2B5EF4-FFF2-40B4-BE49-F238E27FC236}">
                <a16:creationId xmlns:a16="http://schemas.microsoft.com/office/drawing/2014/main" id="{0B41E939-D5BE-4B7F-BCD2-05DCC4E5E8C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AB1389FC-84BB-41A0-BC92-057C08DC342F}" type="datetime1">
              <a:rPr lang="en-GB" smtClean="0"/>
              <a:t>22/05/2024</a:t>
            </a:fld>
            <a:endParaRPr lang="en-GB" dirty="0"/>
          </a:p>
        </p:txBody>
      </p:sp>
      <p:sp>
        <p:nvSpPr>
          <p:cNvPr id="4" name="Footer Placeholder 3">
            <a:extLst>
              <a:ext uri="{FF2B5EF4-FFF2-40B4-BE49-F238E27FC236}">
                <a16:creationId xmlns:a16="http://schemas.microsoft.com/office/drawing/2014/main" id="{F61800B1-1D76-46D4-ADAF-FD5EA7AFBE7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GB"/>
          </a:p>
        </p:txBody>
      </p:sp>
      <p:sp>
        <p:nvSpPr>
          <p:cNvPr id="5" name="Slide Number Placeholder 4">
            <a:extLst>
              <a:ext uri="{FF2B5EF4-FFF2-40B4-BE49-F238E27FC236}">
                <a16:creationId xmlns:a16="http://schemas.microsoft.com/office/drawing/2014/main" id="{FCBFA674-DC58-422B-8963-09FD1B05EDD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3A42FE58-2C2A-433E-A3EF-B39ACF97315A}" type="slidenum">
              <a:rPr lang="en-GB" smtClean="0"/>
              <a:t>‹#›</a:t>
            </a:fld>
            <a:endParaRPr lang="en-GB"/>
          </a:p>
        </p:txBody>
      </p:sp>
    </p:spTree>
    <p:extLst>
      <p:ext uri="{BB962C8B-B14F-4D97-AF65-F5344CB8AC3E}">
        <p14:creationId xmlns:p14="http://schemas.microsoft.com/office/powerpoint/2010/main" val="366356575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GB" noProof="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909B039-1C6C-4DB3-861A-76F1FF2AC578}" type="datetime1">
              <a:rPr lang="en-GB" noProof="0" smtClean="0"/>
              <a:pPr/>
              <a:t>22/05/2024</a:t>
            </a:fld>
            <a:endParaRPr lang="en-GB" noProof="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n-GB"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GB" noProof="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F97DC217-DF71-1A49-B3EA-559F1F43B0FF}" type="slidenum">
              <a:rPr lang="en-GB" noProof="0" smtClean="0"/>
              <a:t>‹#›</a:t>
            </a:fld>
            <a:endParaRPr lang="en-GB" noProof="0"/>
          </a:p>
        </p:txBody>
      </p:sp>
    </p:spTree>
    <p:extLst>
      <p:ext uri="{BB962C8B-B14F-4D97-AF65-F5344CB8AC3E}">
        <p14:creationId xmlns:p14="http://schemas.microsoft.com/office/powerpoint/2010/main" val="284642520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noProof="0"/>
          </a:p>
        </p:txBody>
      </p:sp>
      <p:sp>
        <p:nvSpPr>
          <p:cNvPr id="4" name="Slide Number Placeholder 3"/>
          <p:cNvSpPr>
            <a:spLocks noGrp="1"/>
          </p:cNvSpPr>
          <p:nvPr>
            <p:ph type="sldNum" sz="quarter" idx="5"/>
          </p:nvPr>
        </p:nvSpPr>
        <p:spPr/>
        <p:txBody>
          <a:bodyPr rtlCol="0"/>
          <a:lstStyle/>
          <a:p>
            <a:pPr rtl="0"/>
            <a:fld id="{F97DC217-DF71-1A49-B3EA-559F1F43B0FF}" type="slidenum">
              <a:rPr lang="en-GB" smtClean="0"/>
              <a:t>1</a:t>
            </a:fld>
            <a:endParaRPr lang="en-GB"/>
          </a:p>
        </p:txBody>
      </p:sp>
    </p:spTree>
    <p:extLst>
      <p:ext uri="{BB962C8B-B14F-4D97-AF65-F5344CB8AC3E}">
        <p14:creationId xmlns:p14="http://schemas.microsoft.com/office/powerpoint/2010/main" val="42777243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noProof="0" dirty="0"/>
          </a:p>
        </p:txBody>
      </p:sp>
      <p:sp>
        <p:nvSpPr>
          <p:cNvPr id="4" name="Slide Number Placeholder 3"/>
          <p:cNvSpPr>
            <a:spLocks noGrp="1"/>
          </p:cNvSpPr>
          <p:nvPr>
            <p:ph type="sldNum" sz="quarter" idx="5"/>
          </p:nvPr>
        </p:nvSpPr>
        <p:spPr/>
        <p:txBody>
          <a:bodyPr/>
          <a:lstStyle/>
          <a:p>
            <a:pPr rtl="0"/>
            <a:fld id="{F97DC217-DF71-1A49-B3EA-559F1F43B0FF}" type="slidenum">
              <a:rPr lang="en-GB" smtClean="0"/>
              <a:t>2</a:t>
            </a:fld>
            <a:endParaRPr lang="en-GB"/>
          </a:p>
        </p:txBody>
      </p:sp>
    </p:spTree>
    <p:extLst>
      <p:ext uri="{BB962C8B-B14F-4D97-AF65-F5344CB8AC3E}">
        <p14:creationId xmlns:p14="http://schemas.microsoft.com/office/powerpoint/2010/main" val="5278096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noProof="0" dirty="0"/>
          </a:p>
        </p:txBody>
      </p:sp>
      <p:sp>
        <p:nvSpPr>
          <p:cNvPr id="4" name="Slide Number Placeholder 3"/>
          <p:cNvSpPr>
            <a:spLocks noGrp="1"/>
          </p:cNvSpPr>
          <p:nvPr>
            <p:ph type="sldNum" sz="quarter" idx="5"/>
          </p:nvPr>
        </p:nvSpPr>
        <p:spPr/>
        <p:txBody>
          <a:bodyPr/>
          <a:lstStyle/>
          <a:p>
            <a:pPr rtl="0"/>
            <a:fld id="{F97DC217-DF71-1A49-B3EA-559F1F43B0FF}" type="slidenum">
              <a:rPr lang="en-GB" smtClean="0"/>
              <a:t>4</a:t>
            </a:fld>
            <a:endParaRPr lang="en-GB"/>
          </a:p>
        </p:txBody>
      </p:sp>
    </p:spTree>
    <p:extLst>
      <p:ext uri="{BB962C8B-B14F-4D97-AF65-F5344CB8AC3E}">
        <p14:creationId xmlns:p14="http://schemas.microsoft.com/office/powerpoint/2010/main" val="27066902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noProof="0" dirty="0"/>
          </a:p>
        </p:txBody>
      </p:sp>
      <p:sp>
        <p:nvSpPr>
          <p:cNvPr id="4" name="Slide Number Placeholder 3"/>
          <p:cNvSpPr>
            <a:spLocks noGrp="1"/>
          </p:cNvSpPr>
          <p:nvPr>
            <p:ph type="sldNum" sz="quarter" idx="5"/>
          </p:nvPr>
        </p:nvSpPr>
        <p:spPr/>
        <p:txBody>
          <a:bodyPr/>
          <a:lstStyle/>
          <a:p>
            <a:pPr rtl="0"/>
            <a:fld id="{F97DC217-DF71-1A49-B3EA-559F1F43B0FF}" type="slidenum">
              <a:rPr lang="en-GB" smtClean="0"/>
              <a:t>5</a:t>
            </a:fld>
            <a:endParaRPr lang="en-GB"/>
          </a:p>
        </p:txBody>
      </p:sp>
    </p:spTree>
    <p:extLst>
      <p:ext uri="{BB962C8B-B14F-4D97-AF65-F5344CB8AC3E}">
        <p14:creationId xmlns:p14="http://schemas.microsoft.com/office/powerpoint/2010/main" val="4134868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noProof="0" dirty="0"/>
          </a:p>
        </p:txBody>
      </p:sp>
      <p:sp>
        <p:nvSpPr>
          <p:cNvPr id="4" name="Slide Number Placeholder 3"/>
          <p:cNvSpPr>
            <a:spLocks noGrp="1"/>
          </p:cNvSpPr>
          <p:nvPr>
            <p:ph type="sldNum" sz="quarter" idx="5"/>
          </p:nvPr>
        </p:nvSpPr>
        <p:spPr/>
        <p:txBody>
          <a:bodyPr/>
          <a:lstStyle/>
          <a:p>
            <a:pPr rtl="0"/>
            <a:fld id="{F97DC217-DF71-1A49-B3EA-559F1F43B0FF}" type="slidenum">
              <a:rPr lang="en-GB" smtClean="0"/>
              <a:t>7</a:t>
            </a:fld>
            <a:endParaRPr lang="en-GB"/>
          </a:p>
        </p:txBody>
      </p:sp>
    </p:spTree>
    <p:extLst>
      <p:ext uri="{BB962C8B-B14F-4D97-AF65-F5344CB8AC3E}">
        <p14:creationId xmlns:p14="http://schemas.microsoft.com/office/powerpoint/2010/main" val="32782268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noProof="0" dirty="0"/>
          </a:p>
        </p:txBody>
      </p:sp>
      <p:sp>
        <p:nvSpPr>
          <p:cNvPr id="4" name="Slide Number Placeholder 3"/>
          <p:cNvSpPr>
            <a:spLocks noGrp="1"/>
          </p:cNvSpPr>
          <p:nvPr>
            <p:ph type="sldNum" sz="quarter" idx="5"/>
          </p:nvPr>
        </p:nvSpPr>
        <p:spPr/>
        <p:txBody>
          <a:bodyPr/>
          <a:lstStyle/>
          <a:p>
            <a:pPr rtl="0"/>
            <a:fld id="{F97DC217-DF71-1A49-B3EA-559F1F43B0FF}" type="slidenum">
              <a:rPr lang="en-GB" smtClean="0"/>
              <a:t>10</a:t>
            </a:fld>
            <a:endParaRPr lang="en-GB"/>
          </a:p>
        </p:txBody>
      </p:sp>
    </p:spTree>
    <p:extLst>
      <p:ext uri="{BB962C8B-B14F-4D97-AF65-F5344CB8AC3E}">
        <p14:creationId xmlns:p14="http://schemas.microsoft.com/office/powerpoint/2010/main" val="33823984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noProof="0" dirty="0"/>
          </a:p>
        </p:txBody>
      </p:sp>
      <p:sp>
        <p:nvSpPr>
          <p:cNvPr id="4" name="Slide Number Placeholder 3"/>
          <p:cNvSpPr>
            <a:spLocks noGrp="1"/>
          </p:cNvSpPr>
          <p:nvPr>
            <p:ph type="sldNum" sz="quarter" idx="5"/>
          </p:nvPr>
        </p:nvSpPr>
        <p:spPr/>
        <p:txBody>
          <a:bodyPr/>
          <a:lstStyle/>
          <a:p>
            <a:pPr rtl="0"/>
            <a:fld id="{F97DC217-DF71-1A49-B3EA-559F1F43B0FF}" type="slidenum">
              <a:rPr lang="en-GB" smtClean="0"/>
              <a:t>11</a:t>
            </a:fld>
            <a:endParaRPr lang="en-GB"/>
          </a:p>
        </p:txBody>
      </p:sp>
    </p:spTree>
    <p:extLst>
      <p:ext uri="{BB962C8B-B14F-4D97-AF65-F5344CB8AC3E}">
        <p14:creationId xmlns:p14="http://schemas.microsoft.com/office/powerpoint/2010/main" val="9978552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noProof="0" dirty="0"/>
          </a:p>
        </p:txBody>
      </p:sp>
      <p:sp>
        <p:nvSpPr>
          <p:cNvPr id="4" name="Slide Number Placeholder 3"/>
          <p:cNvSpPr>
            <a:spLocks noGrp="1"/>
          </p:cNvSpPr>
          <p:nvPr>
            <p:ph type="sldNum" sz="quarter" idx="5"/>
          </p:nvPr>
        </p:nvSpPr>
        <p:spPr/>
        <p:txBody>
          <a:bodyPr/>
          <a:lstStyle/>
          <a:p>
            <a:pPr rtl="0"/>
            <a:fld id="{F97DC217-DF71-1A49-B3EA-559F1F43B0FF}" type="slidenum">
              <a:rPr lang="en-GB" smtClean="0"/>
              <a:t>13</a:t>
            </a:fld>
            <a:endParaRPr lang="en-GB"/>
          </a:p>
        </p:txBody>
      </p:sp>
    </p:spTree>
    <p:extLst>
      <p:ext uri="{BB962C8B-B14F-4D97-AF65-F5344CB8AC3E}">
        <p14:creationId xmlns:p14="http://schemas.microsoft.com/office/powerpoint/2010/main" val="9642443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noProof="0" dirty="0"/>
          </a:p>
        </p:txBody>
      </p:sp>
      <p:sp>
        <p:nvSpPr>
          <p:cNvPr id="4" name="Slide Number Placeholder 3"/>
          <p:cNvSpPr>
            <a:spLocks noGrp="1"/>
          </p:cNvSpPr>
          <p:nvPr>
            <p:ph type="sldNum" sz="quarter" idx="5"/>
          </p:nvPr>
        </p:nvSpPr>
        <p:spPr/>
        <p:txBody>
          <a:bodyPr/>
          <a:lstStyle/>
          <a:p>
            <a:pPr rtl="0"/>
            <a:fld id="{F97DC217-DF71-1A49-B3EA-559F1F43B0FF}" type="slidenum">
              <a:rPr lang="en-GB" smtClean="0"/>
              <a:t>21</a:t>
            </a:fld>
            <a:endParaRPr lang="en-GB"/>
          </a:p>
        </p:txBody>
      </p:sp>
    </p:spTree>
    <p:extLst>
      <p:ext uri="{BB962C8B-B14F-4D97-AF65-F5344CB8AC3E}">
        <p14:creationId xmlns:p14="http://schemas.microsoft.com/office/powerpoint/2010/main" val="773544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noProof="0" dirty="0"/>
          </a:p>
        </p:txBody>
      </p:sp>
      <p:sp>
        <p:nvSpPr>
          <p:cNvPr id="4" name="Slide Number Placeholder 3"/>
          <p:cNvSpPr>
            <a:spLocks noGrp="1"/>
          </p:cNvSpPr>
          <p:nvPr>
            <p:ph type="sldNum" sz="quarter" idx="5"/>
          </p:nvPr>
        </p:nvSpPr>
        <p:spPr/>
        <p:txBody>
          <a:bodyPr/>
          <a:lstStyle/>
          <a:p>
            <a:pPr rtl="0"/>
            <a:fld id="{F97DC217-DF71-1A49-B3EA-559F1F43B0FF}" type="slidenum">
              <a:rPr lang="en-GB" smtClean="0"/>
              <a:t>28</a:t>
            </a:fld>
            <a:endParaRPr lang="en-GB"/>
          </a:p>
        </p:txBody>
      </p:sp>
    </p:spTree>
    <p:extLst>
      <p:ext uri="{BB962C8B-B14F-4D97-AF65-F5344CB8AC3E}">
        <p14:creationId xmlns:p14="http://schemas.microsoft.com/office/powerpoint/2010/main" val="19350130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noProof="0" dirty="0"/>
          </a:p>
        </p:txBody>
      </p:sp>
      <p:sp>
        <p:nvSpPr>
          <p:cNvPr id="4" name="Slide Number Placeholder 3"/>
          <p:cNvSpPr>
            <a:spLocks noGrp="1"/>
          </p:cNvSpPr>
          <p:nvPr>
            <p:ph type="sldNum" sz="quarter" idx="5"/>
          </p:nvPr>
        </p:nvSpPr>
        <p:spPr/>
        <p:txBody>
          <a:bodyPr/>
          <a:lstStyle/>
          <a:p>
            <a:pPr rtl="0"/>
            <a:fld id="{F97DC217-DF71-1A49-B3EA-559F1F43B0FF}" type="slidenum">
              <a:rPr lang="en-GB" smtClean="0"/>
              <a:t>29</a:t>
            </a:fld>
            <a:endParaRPr lang="en-GB"/>
          </a:p>
        </p:txBody>
      </p:sp>
    </p:spTree>
    <p:extLst>
      <p:ext uri="{BB962C8B-B14F-4D97-AF65-F5344CB8AC3E}">
        <p14:creationId xmlns:p14="http://schemas.microsoft.com/office/powerpoint/2010/main" val="17007172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248F2-5264-4601-AA0B-6C092F77F2DD}"/>
              </a:ext>
            </a:extLst>
          </p:cNvPr>
          <p:cNvSpPr>
            <a:spLocks noGrp="1"/>
          </p:cNvSpPr>
          <p:nvPr>
            <p:ph type="ctrTitle"/>
          </p:nvPr>
        </p:nvSpPr>
        <p:spPr>
          <a:xfrm>
            <a:off x="1167493" y="1122363"/>
            <a:ext cx="7096933" cy="2387600"/>
          </a:xfrm>
        </p:spPr>
        <p:txBody>
          <a:bodyPr rtlCol="0" anchor="b">
            <a:noAutofit/>
          </a:bodyPr>
          <a:lstStyle>
            <a:lvl1pPr algn="l">
              <a:defRPr sz="6000" b="1">
                <a:latin typeface="+mj-lt"/>
              </a:defRPr>
            </a:lvl1pPr>
          </a:lstStyle>
          <a:p>
            <a:pPr rtl="0"/>
            <a:r>
              <a:rPr lang="en-US" noProof="0"/>
              <a:t>Click to edit Master title style</a:t>
            </a:r>
            <a:endParaRPr lang="en-GB" noProof="0"/>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p:nvPr>
        </p:nvSpPr>
        <p:spPr>
          <a:xfrm>
            <a:off x="1167493" y="3602038"/>
            <a:ext cx="9500507" cy="806675"/>
          </a:xfrm>
        </p:spPr>
        <p:txBody>
          <a:bodyPr rtlCol="0">
            <a:noAutofit/>
          </a:bodyPr>
          <a:lstStyle>
            <a:lvl1pPr marL="0" indent="0" algn="l">
              <a:buNone/>
              <a:defRPr sz="320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n-US" noProof="0"/>
              <a:t>Click to edit Master subtitle style</a:t>
            </a:r>
            <a:endParaRPr lang="en-GB" noProof="0"/>
          </a:p>
        </p:txBody>
      </p:sp>
      <p:sp>
        <p:nvSpPr>
          <p:cNvPr id="4" name="Rectangle 3">
            <a:extLst>
              <a:ext uri="{FF2B5EF4-FFF2-40B4-BE49-F238E27FC236}">
                <a16:creationId xmlns:a16="http://schemas.microsoft.com/office/drawing/2014/main" id="{9AC79249-FDC0-364D-A734-AE1DE1605D28}"/>
              </a:ext>
            </a:extLst>
          </p:cNvPr>
          <p:cNvSpPr/>
          <p:nvPr userDrawn="1"/>
        </p:nvSpPr>
        <p:spPr>
          <a:xfrm>
            <a:off x="0" y="4572000"/>
            <a:ext cx="12192000" cy="228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5" name="Oval 4">
            <a:extLst>
              <a:ext uri="{FF2B5EF4-FFF2-40B4-BE49-F238E27FC236}">
                <a16:creationId xmlns:a16="http://schemas.microsoft.com/office/drawing/2014/main" id="{902465C8-266D-104C-9C49-323DF4A8277E}"/>
              </a:ext>
            </a:extLst>
          </p:cNvPr>
          <p:cNvSpPr/>
          <p:nvPr userDrawn="1"/>
        </p:nvSpPr>
        <p:spPr>
          <a:xfrm>
            <a:off x="583746" y="4960030"/>
            <a:ext cx="1551214" cy="1551214"/>
          </a:xfrm>
          <a:prstGeom prst="ellipse">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11" name="Freeform 10">
            <a:extLst>
              <a:ext uri="{FF2B5EF4-FFF2-40B4-BE49-F238E27FC236}">
                <a16:creationId xmlns:a16="http://schemas.microsoft.com/office/drawing/2014/main" id="{37979A1C-BF60-B345-A664-2E4F7A3461EB}"/>
              </a:ext>
            </a:extLst>
          </p:cNvPr>
          <p:cNvSpPr/>
          <p:nvPr userDrawn="1"/>
        </p:nvSpPr>
        <p:spPr>
          <a:xfrm>
            <a:off x="1" y="4571999"/>
            <a:ext cx="1118508" cy="1118508"/>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sp>
        <p:nvSpPr>
          <p:cNvPr id="9" name="Freeform 8">
            <a:extLst>
              <a:ext uri="{FF2B5EF4-FFF2-40B4-BE49-F238E27FC236}">
                <a16:creationId xmlns:a16="http://schemas.microsoft.com/office/drawing/2014/main" id="{58080B3E-915C-2D4C-8608-596E1BFD6387}"/>
              </a:ext>
            </a:extLst>
          </p:cNvPr>
          <p:cNvSpPr/>
          <p:nvPr userDrawn="1"/>
        </p:nvSpPr>
        <p:spPr>
          <a:xfrm>
            <a:off x="1" y="5739492"/>
            <a:ext cx="1118508" cy="1118508"/>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grpSp>
        <p:nvGrpSpPr>
          <p:cNvPr id="6" name="Group 5">
            <a:extLst>
              <a:ext uri="{FF2B5EF4-FFF2-40B4-BE49-F238E27FC236}">
                <a16:creationId xmlns:a16="http://schemas.microsoft.com/office/drawing/2014/main" id="{F15FBB50-09C8-B64E-AE57-67C5E70810CB}"/>
              </a:ext>
            </a:extLst>
          </p:cNvPr>
          <p:cNvGrpSpPr/>
          <p:nvPr userDrawn="1"/>
        </p:nvGrpSpPr>
        <p:grpSpPr>
          <a:xfrm>
            <a:off x="8264427" y="-3419"/>
            <a:ext cx="3927573" cy="3165022"/>
            <a:chOff x="9857014" y="13834"/>
            <a:chExt cx="2334986" cy="1881641"/>
          </a:xfrm>
        </p:grpSpPr>
        <p:sp>
          <p:nvSpPr>
            <p:cNvPr id="15" name="Freeform 14">
              <a:extLst>
                <a:ext uri="{FF2B5EF4-FFF2-40B4-BE49-F238E27FC236}">
                  <a16:creationId xmlns:a16="http://schemas.microsoft.com/office/drawing/2014/main" id="{EFBF1E52-11FA-DC48-B7AD-75734232FFE8}"/>
                </a:ext>
              </a:extLst>
            </p:cNvPr>
            <p:cNvSpPr/>
            <p:nvPr userDrawn="1"/>
          </p:nvSpPr>
          <p:spPr>
            <a:xfrm rot="5400000" flipH="1" flipV="1">
              <a:off x="10667433"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sp>
          <p:nvSpPr>
            <p:cNvPr id="16" name="Freeform 15">
              <a:extLst>
                <a:ext uri="{FF2B5EF4-FFF2-40B4-BE49-F238E27FC236}">
                  <a16:creationId xmlns:a16="http://schemas.microsoft.com/office/drawing/2014/main" id="{4850B620-49F5-3748-84AF-682555D52792}"/>
                </a:ext>
              </a:extLst>
            </p:cNvPr>
            <p:cNvSpPr/>
            <p:nvPr userDrawn="1"/>
          </p:nvSpPr>
          <p:spPr>
            <a:xfrm rot="16200000" flipV="1">
              <a:off x="9499940"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grpSp>
      <p:sp>
        <p:nvSpPr>
          <p:cNvPr id="22" name="Freeform 21">
            <a:extLst>
              <a:ext uri="{FF2B5EF4-FFF2-40B4-BE49-F238E27FC236}">
                <a16:creationId xmlns:a16="http://schemas.microsoft.com/office/drawing/2014/main" id="{BC68F289-2744-2F48-893A-3F17911625C8}"/>
              </a:ext>
            </a:extLst>
          </p:cNvPr>
          <p:cNvSpPr/>
          <p:nvPr userDrawn="1"/>
        </p:nvSpPr>
        <p:spPr>
          <a:xfrm>
            <a:off x="0" y="-1"/>
            <a:ext cx="1167493" cy="1167493"/>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sp>
        <p:nvSpPr>
          <p:cNvPr id="28" name="Freeform 27">
            <a:extLst>
              <a:ext uri="{FF2B5EF4-FFF2-40B4-BE49-F238E27FC236}">
                <a16:creationId xmlns:a16="http://schemas.microsoft.com/office/drawing/2014/main" id="{9E240E8A-950E-7946-826C-415CB5DACA43}"/>
              </a:ext>
            </a:extLst>
          </p:cNvPr>
          <p:cNvSpPr/>
          <p:nvPr userDrawn="1"/>
        </p:nvSpPr>
        <p:spPr>
          <a:xfrm>
            <a:off x="11024507" y="4580708"/>
            <a:ext cx="1167493" cy="2277292"/>
          </a:xfrm>
          <a:custGeom>
            <a:avLst/>
            <a:gdLst>
              <a:gd name="connsiteX0" fmla="*/ 1167473 w 1167493"/>
              <a:gd name="connsiteY0" fmla="*/ 0 h 2272167"/>
              <a:gd name="connsiteX1" fmla="*/ 1167493 w 1167493"/>
              <a:gd name="connsiteY1" fmla="*/ 0 h 2272167"/>
              <a:gd name="connsiteX2" fmla="*/ 1167493 w 1167493"/>
              <a:gd name="connsiteY2" fmla="*/ 492960 h 2272167"/>
              <a:gd name="connsiteX3" fmla="*/ 1167493 w 1167493"/>
              <a:gd name="connsiteY3" fmla="*/ 720385 h 2272167"/>
              <a:gd name="connsiteX4" fmla="*/ 1167493 w 1167493"/>
              <a:gd name="connsiteY4" fmla="*/ 2272167 h 2272167"/>
              <a:gd name="connsiteX5" fmla="*/ 0 w 1167493"/>
              <a:gd name="connsiteY5" fmla="*/ 2272167 h 2272167"/>
              <a:gd name="connsiteX6" fmla="*/ 0 w 1167493"/>
              <a:gd name="connsiteY6" fmla="*/ 1898074 h 2272167"/>
              <a:gd name="connsiteX7" fmla="*/ 0 w 1167493"/>
              <a:gd name="connsiteY7" fmla="*/ 1271597 h 2272167"/>
              <a:gd name="connsiteX8" fmla="*/ 0 w 1167493"/>
              <a:gd name="connsiteY8" fmla="*/ 1177688 h 2272167"/>
              <a:gd name="connsiteX9" fmla="*/ 1048124 w 1167493"/>
              <a:gd name="connsiteY9" fmla="*/ 6080 h 2272167"/>
              <a:gd name="connsiteX10" fmla="*/ 1167473 w 1167493"/>
              <a:gd name="connsiteY10" fmla="*/ 0 h 2272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67493" h="2272167">
                <a:moveTo>
                  <a:pt x="1167473" y="0"/>
                </a:moveTo>
                <a:lnTo>
                  <a:pt x="1167493" y="0"/>
                </a:lnTo>
                <a:lnTo>
                  <a:pt x="1167493" y="492960"/>
                </a:lnTo>
                <a:lnTo>
                  <a:pt x="1167493" y="720385"/>
                </a:lnTo>
                <a:lnTo>
                  <a:pt x="1167493" y="2272167"/>
                </a:lnTo>
                <a:lnTo>
                  <a:pt x="0" y="2272167"/>
                </a:lnTo>
                <a:lnTo>
                  <a:pt x="0" y="1898074"/>
                </a:lnTo>
                <a:lnTo>
                  <a:pt x="0" y="1271597"/>
                </a:lnTo>
                <a:lnTo>
                  <a:pt x="0" y="1177688"/>
                </a:lnTo>
                <a:cubicBezTo>
                  <a:pt x="0" y="567919"/>
                  <a:pt x="459408" y="66389"/>
                  <a:pt x="1048124" y="6080"/>
                </a:cubicBezTo>
                <a:lnTo>
                  <a:pt x="116747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spTree>
    <p:extLst>
      <p:ext uri="{BB962C8B-B14F-4D97-AF65-F5344CB8AC3E}">
        <p14:creationId xmlns:p14="http://schemas.microsoft.com/office/powerpoint/2010/main" val="29164985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2" y="381000"/>
            <a:ext cx="9779183" cy="1325563"/>
          </a:xfrm>
        </p:spPr>
        <p:txBody>
          <a:bodyPr rtlCol="0" anchor="b">
            <a:noAutofit/>
          </a:bodyPr>
          <a:lstStyle>
            <a:lvl1pPr>
              <a:defRPr sz="4800" b="1">
                <a:latin typeface="+mj-lt"/>
              </a:defRPr>
            </a:lvl1pPr>
          </a:lstStyle>
          <a:p>
            <a:pPr rtl="0"/>
            <a:r>
              <a:rPr lang="en-US" noProof="0"/>
              <a:t>Click to edit Master title style</a:t>
            </a:r>
            <a:endParaRPr lang="en-GB" noProof="0"/>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3" y="2017467"/>
            <a:ext cx="9779182" cy="3366815"/>
          </a:xfrm>
        </p:spPr>
        <p:txBody>
          <a:bodyPr rtlCol="0">
            <a:noAutofit/>
          </a:bodyPr>
          <a:lstStyle>
            <a:lvl1pPr marL="0" indent="0">
              <a:buNone/>
              <a:defRPr>
                <a:latin typeface="+mn-lt"/>
              </a:defRPr>
            </a:lvl1pPr>
            <a:lvl2pPr marL="457200" indent="0">
              <a:buNone/>
              <a:defRPr>
                <a:latin typeface="+mn-lt"/>
              </a:defRPr>
            </a:lvl2pPr>
            <a:lvl3pPr marL="914400" indent="0">
              <a:buNone/>
              <a:defRPr>
                <a:latin typeface="+mn-lt"/>
              </a:defRPr>
            </a:lvl3pPr>
            <a:lvl4pPr marL="1371600" indent="0">
              <a:buNone/>
              <a:defRPr>
                <a:latin typeface="+mn-lt"/>
              </a:defRPr>
            </a:lvl4pPr>
            <a:lvl5pPr marL="1828800" indent="0">
              <a:buNone/>
              <a:defRPr>
                <a:latin typeface="+mn-lt"/>
              </a:defRPr>
            </a:lvl5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4" name="Freeform 3">
            <a:extLst>
              <a:ext uri="{FF2B5EF4-FFF2-40B4-BE49-F238E27FC236}">
                <a16:creationId xmlns:a16="http://schemas.microsoft.com/office/drawing/2014/main" id="{6A7F6A3F-E1DD-A246-9A6D-5F9B18BA2588}"/>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sp>
        <p:nvSpPr>
          <p:cNvPr id="5" name="Freeform 4">
            <a:extLst>
              <a:ext uri="{FF2B5EF4-FFF2-40B4-BE49-F238E27FC236}">
                <a16:creationId xmlns:a16="http://schemas.microsoft.com/office/drawing/2014/main" id="{055FD0FC-C8FF-6741-A364-A29CDC6F9495}"/>
              </a:ext>
            </a:extLst>
          </p:cNvPr>
          <p:cNvSpPr/>
          <p:nvPr userDrawn="1"/>
        </p:nvSpPr>
        <p:spPr>
          <a:xfrm flipH="1">
            <a:off x="8580896"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latin typeface="+mn-lt"/>
            </a:endParaRPr>
          </a:p>
        </p:txBody>
      </p:sp>
      <p:sp>
        <p:nvSpPr>
          <p:cNvPr id="6" name="Freeform 5">
            <a:extLst>
              <a:ext uri="{FF2B5EF4-FFF2-40B4-BE49-F238E27FC236}">
                <a16:creationId xmlns:a16="http://schemas.microsoft.com/office/drawing/2014/main" id="{D11C9832-A021-954E-A34F-2988D1189AE9}"/>
              </a:ext>
            </a:extLst>
          </p:cNvPr>
          <p:cNvSpPr/>
          <p:nvPr userDrawn="1"/>
        </p:nvSpPr>
        <p:spPr>
          <a:xfrm>
            <a:off x="1" y="0"/>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grpSp>
        <p:nvGrpSpPr>
          <p:cNvPr id="9" name="Group 8">
            <a:extLst>
              <a:ext uri="{FF2B5EF4-FFF2-40B4-BE49-F238E27FC236}">
                <a16:creationId xmlns:a16="http://schemas.microsoft.com/office/drawing/2014/main" id="{9861BC34-DFBF-2D4F-B463-FCFBC08391FF}"/>
              </a:ext>
            </a:extLst>
          </p:cNvPr>
          <p:cNvGrpSpPr/>
          <p:nvPr userDrawn="1"/>
        </p:nvGrpSpPr>
        <p:grpSpPr>
          <a:xfrm>
            <a:off x="8082092" y="5590903"/>
            <a:ext cx="1572380" cy="1267097"/>
            <a:chOff x="7413403" y="4976359"/>
            <a:chExt cx="2334986" cy="1881641"/>
          </a:xfrm>
        </p:grpSpPr>
        <p:sp>
          <p:nvSpPr>
            <p:cNvPr id="7" name="Freeform 6">
              <a:extLst>
                <a:ext uri="{FF2B5EF4-FFF2-40B4-BE49-F238E27FC236}">
                  <a16:creationId xmlns:a16="http://schemas.microsoft.com/office/drawing/2014/main" id="{55C37C19-F268-4A43-A0D4-3B1B38D48952}"/>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latin typeface="+mn-lt"/>
              </a:endParaRPr>
            </a:p>
          </p:txBody>
        </p:sp>
        <p:sp>
          <p:nvSpPr>
            <p:cNvPr id="8" name="Freeform 7">
              <a:extLst>
                <a:ext uri="{FF2B5EF4-FFF2-40B4-BE49-F238E27FC236}">
                  <a16:creationId xmlns:a16="http://schemas.microsoft.com/office/drawing/2014/main" id="{E4F760E5-9D5D-E44F-AEBF-20CA8DE87D11}"/>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latin typeface="+mn-lt"/>
              </a:endParaRPr>
            </a:p>
          </p:txBody>
        </p:sp>
      </p:grpSp>
      <p:sp>
        <p:nvSpPr>
          <p:cNvPr id="10" name="Date Placeholder 3">
            <a:extLst>
              <a:ext uri="{FF2B5EF4-FFF2-40B4-BE49-F238E27FC236}">
                <a16:creationId xmlns:a16="http://schemas.microsoft.com/office/drawing/2014/main" id="{7536C149-3EFE-A94E-902D-57CED00B2C0F}"/>
              </a:ext>
            </a:extLst>
          </p:cNvPr>
          <p:cNvSpPr>
            <a:spLocks noGrp="1"/>
          </p:cNvSpPr>
          <p:nvPr>
            <p:ph type="dt" sz="half" idx="2"/>
          </p:nvPr>
        </p:nvSpPr>
        <p:spPr>
          <a:xfrm>
            <a:off x="381000" y="6356350"/>
            <a:ext cx="2743200" cy="365125"/>
          </a:xfrm>
          <a:prstGeom prst="rect">
            <a:avLst/>
          </a:prstGeom>
        </p:spPr>
        <p:txBody>
          <a:bodyPr vert="horz" lIns="91440" tIns="45720" rIns="91440" bIns="45720" rtlCol="0" anchor="ctr">
            <a:noAutofit/>
          </a:bodyPr>
          <a:lstStyle>
            <a:lvl1pPr algn="l">
              <a:defRPr sz="1200">
                <a:solidFill>
                  <a:schemeClr val="accent3"/>
                </a:solidFill>
                <a:latin typeface="+mn-lt"/>
              </a:defRPr>
            </a:lvl1pPr>
          </a:lstStyle>
          <a:p>
            <a:pPr rtl="0"/>
            <a:r>
              <a:rPr lang="en-US" noProof="0"/>
              <a:t>10/9/2021</a:t>
            </a:r>
            <a:endParaRPr lang="en-GB" noProof="0"/>
          </a:p>
        </p:txBody>
      </p:sp>
      <p:sp>
        <p:nvSpPr>
          <p:cNvPr id="11" name="Footer Placeholder 4">
            <a:extLst>
              <a:ext uri="{FF2B5EF4-FFF2-40B4-BE49-F238E27FC236}">
                <a16:creationId xmlns:a16="http://schemas.microsoft.com/office/drawing/2014/main" id="{53CA1E78-F17D-F34D-9F81-0DBF44F378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lvl1pPr algn="ctr">
              <a:defRPr sz="1200">
                <a:solidFill>
                  <a:schemeClr val="accent3"/>
                </a:solidFill>
                <a:latin typeface="+mn-lt"/>
              </a:defRPr>
            </a:lvl1pPr>
          </a:lstStyle>
          <a:p>
            <a:pPr rtl="0"/>
            <a:r>
              <a:rPr lang="en-GB" noProof="0"/>
              <a:t>PRESENTATION TITLE</a:t>
            </a:r>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accent2"/>
                </a:solidFill>
                <a:latin typeface="+mn-lt"/>
              </a:defRPr>
            </a:lvl1pPr>
          </a:lstStyle>
          <a:p>
            <a:pPr rtl="0"/>
            <a:fld id="{294A09A9-5501-47C1-A89A-A340965A2BE2}" type="slidenum">
              <a:rPr lang="en-GB" noProof="0" smtClean="0"/>
              <a:pPr/>
              <a:t>‹#›</a:t>
            </a:fld>
            <a:endParaRPr lang="en-GB" noProof="0"/>
          </a:p>
        </p:txBody>
      </p:sp>
    </p:spTree>
    <p:extLst>
      <p:ext uri="{BB962C8B-B14F-4D97-AF65-F5344CB8AC3E}">
        <p14:creationId xmlns:p14="http://schemas.microsoft.com/office/powerpoint/2010/main" val="27822712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chemeClr val="accent2"/>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A62587F-7496-384A-AF40-18FC8CF0709D}"/>
              </a:ext>
            </a:extLst>
          </p:cNvPr>
          <p:cNvSpPr/>
          <p:nvPr userDrawn="1"/>
        </p:nvSpPr>
        <p:spPr>
          <a:xfrm>
            <a:off x="0" y="2286002"/>
            <a:ext cx="12208822" cy="45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12" name="Freeform 11">
            <a:extLst>
              <a:ext uri="{FF2B5EF4-FFF2-40B4-BE49-F238E27FC236}">
                <a16:creationId xmlns:a16="http://schemas.microsoft.com/office/drawing/2014/main" id="{84DB028B-A475-224B-B675-A15A56CAD0BF}"/>
              </a:ext>
            </a:extLst>
          </p:cNvPr>
          <p:cNvSpPr/>
          <p:nvPr userDrawn="1"/>
        </p:nvSpPr>
        <p:spPr>
          <a:xfrm flipH="1">
            <a:off x="8597718"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sp>
        <p:nvSpPr>
          <p:cNvPr id="14" name="Freeform 13">
            <a:extLst>
              <a:ext uri="{FF2B5EF4-FFF2-40B4-BE49-F238E27FC236}">
                <a16:creationId xmlns:a16="http://schemas.microsoft.com/office/drawing/2014/main" id="{61C34955-105B-4D4D-B51D-754C5D38A85D}"/>
              </a:ext>
            </a:extLst>
          </p:cNvPr>
          <p:cNvSpPr/>
          <p:nvPr userDrawn="1"/>
        </p:nvSpPr>
        <p:spPr>
          <a:xfrm>
            <a:off x="1" y="0"/>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sp>
        <p:nvSpPr>
          <p:cNvPr id="15" name="Freeform 14">
            <a:extLst>
              <a:ext uri="{FF2B5EF4-FFF2-40B4-BE49-F238E27FC236}">
                <a16:creationId xmlns:a16="http://schemas.microsoft.com/office/drawing/2014/main" id="{2734DEB1-EC02-2E42-9292-4ADD115060A5}"/>
              </a:ext>
            </a:extLst>
          </p:cNvPr>
          <p:cNvSpPr/>
          <p:nvPr userDrawn="1"/>
        </p:nvSpPr>
        <p:spPr>
          <a:xfrm rot="5400000" flipH="1" flipV="1">
            <a:off x="10344100" y="438098"/>
            <a:ext cx="2285999" cy="1409801"/>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sp>
        <p:nvSpPr>
          <p:cNvPr id="13" name="Title 1">
            <a:extLst>
              <a:ext uri="{FF2B5EF4-FFF2-40B4-BE49-F238E27FC236}">
                <a16:creationId xmlns:a16="http://schemas.microsoft.com/office/drawing/2014/main" id="{5E932F0D-7FC3-634B-932C-3625C16C8DE2}"/>
              </a:ext>
            </a:extLst>
          </p:cNvPr>
          <p:cNvSpPr>
            <a:spLocks noGrp="1"/>
          </p:cNvSpPr>
          <p:nvPr>
            <p:ph type="title"/>
          </p:nvPr>
        </p:nvSpPr>
        <p:spPr>
          <a:xfrm>
            <a:off x="1167492" y="381000"/>
            <a:ext cx="9779183" cy="1325563"/>
          </a:xfrm>
        </p:spPr>
        <p:txBody>
          <a:bodyPr rtlCol="0" anchor="b">
            <a:noAutofit/>
          </a:bodyPr>
          <a:lstStyle>
            <a:lvl1pPr>
              <a:defRPr sz="4800" b="1">
                <a:latin typeface="+mj-lt"/>
              </a:defRPr>
            </a:lvl1pPr>
          </a:lstStyle>
          <a:p>
            <a:pPr rtl="0"/>
            <a:r>
              <a:rPr lang="en-US" noProof="0"/>
              <a:t>Click to edit Master title style</a:t>
            </a:r>
            <a:endParaRPr lang="en-GB" noProof="0"/>
          </a:p>
        </p:txBody>
      </p:sp>
      <p:sp>
        <p:nvSpPr>
          <p:cNvPr id="3" name="Text Placeholder 2">
            <a:extLst>
              <a:ext uri="{FF2B5EF4-FFF2-40B4-BE49-F238E27FC236}">
                <a16:creationId xmlns:a16="http://schemas.microsoft.com/office/drawing/2014/main" id="{2E65DE34-CDB7-41F7-A95A-592B99558C69}"/>
              </a:ext>
            </a:extLst>
          </p:cNvPr>
          <p:cNvSpPr>
            <a:spLocks noGrp="1"/>
          </p:cNvSpPr>
          <p:nvPr>
            <p:ph type="body" idx="1"/>
          </p:nvPr>
        </p:nvSpPr>
        <p:spPr>
          <a:xfrm>
            <a:off x="1167492" y="2653167"/>
            <a:ext cx="9779183" cy="3436483"/>
          </a:xfrm>
        </p:spPr>
        <p:txBody>
          <a:bodyPr rtlCol="0">
            <a:noAutofit/>
          </a:bodyPr>
          <a:lstStyle>
            <a:lvl1pPr marL="0" indent="0">
              <a:lnSpc>
                <a:spcPct val="150000"/>
              </a:lnSpc>
              <a:buNone/>
              <a:defRPr sz="2400">
                <a:solidFill>
                  <a:schemeClr val="bg1"/>
                </a:solidFill>
                <a:latin typeface="+mn-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US" noProof="0"/>
              <a:t>Click to edit Master text styles</a:t>
            </a:r>
          </a:p>
        </p:txBody>
      </p:sp>
      <p:sp>
        <p:nvSpPr>
          <p:cNvPr id="4" name="Date Placeholder 3">
            <a:extLst>
              <a:ext uri="{FF2B5EF4-FFF2-40B4-BE49-F238E27FC236}">
                <a16:creationId xmlns:a16="http://schemas.microsoft.com/office/drawing/2014/main" id="{8E95D4F5-F69B-42F6-8A9D-330F696E144B}"/>
              </a:ext>
            </a:extLst>
          </p:cNvPr>
          <p:cNvSpPr>
            <a:spLocks noGrp="1"/>
          </p:cNvSpPr>
          <p:nvPr>
            <p:ph type="dt" sz="half" idx="10"/>
          </p:nvPr>
        </p:nvSpPr>
        <p:spPr/>
        <p:txBody>
          <a:bodyPr rtlCol="0">
            <a:noAutofit/>
          </a:bodyPr>
          <a:lstStyle>
            <a:lvl1pPr>
              <a:defRPr>
                <a:solidFill>
                  <a:schemeClr val="accent2"/>
                </a:solidFill>
                <a:latin typeface="+mn-lt"/>
              </a:defRPr>
            </a:lvl1pPr>
          </a:lstStyle>
          <a:p>
            <a:pPr rtl="0"/>
            <a:r>
              <a:rPr lang="en-US" noProof="0"/>
              <a:t>10/9/2021</a:t>
            </a:r>
            <a:endParaRPr lang="en-GB" noProof="0"/>
          </a:p>
        </p:txBody>
      </p:sp>
      <p:sp>
        <p:nvSpPr>
          <p:cNvPr id="5" name="Footer Placeholder 4">
            <a:extLst>
              <a:ext uri="{FF2B5EF4-FFF2-40B4-BE49-F238E27FC236}">
                <a16:creationId xmlns:a16="http://schemas.microsoft.com/office/drawing/2014/main" id="{FA79A23A-2238-4904-8692-9F2DAE8B8FC9}"/>
              </a:ext>
            </a:extLst>
          </p:cNvPr>
          <p:cNvSpPr>
            <a:spLocks noGrp="1"/>
          </p:cNvSpPr>
          <p:nvPr>
            <p:ph type="ftr" sz="quarter" idx="11"/>
          </p:nvPr>
        </p:nvSpPr>
        <p:spPr/>
        <p:txBody>
          <a:bodyPr rtlCol="0">
            <a:noAutofit/>
          </a:bodyPr>
          <a:lstStyle>
            <a:lvl1pPr>
              <a:defRPr>
                <a:solidFill>
                  <a:schemeClr val="accent2"/>
                </a:solidFill>
                <a:latin typeface="+mn-lt"/>
              </a:defRPr>
            </a:lvl1pPr>
          </a:lstStyle>
          <a:p>
            <a:pPr rtl="0"/>
            <a:r>
              <a:rPr lang="en-GB" noProof="0"/>
              <a:t>PRESENTATION TITLE</a:t>
            </a:r>
          </a:p>
        </p:txBody>
      </p:sp>
      <p:sp>
        <p:nvSpPr>
          <p:cNvPr id="6" name="Slide Number Placeholder 5">
            <a:extLst>
              <a:ext uri="{FF2B5EF4-FFF2-40B4-BE49-F238E27FC236}">
                <a16:creationId xmlns:a16="http://schemas.microsoft.com/office/drawing/2014/main" id="{DB69FC35-DDC8-45FB-8ACB-21C15F57C1F1}"/>
              </a:ext>
            </a:extLst>
          </p:cNvPr>
          <p:cNvSpPr>
            <a:spLocks noGrp="1"/>
          </p:cNvSpPr>
          <p:nvPr>
            <p:ph type="sldNum" sz="quarter" idx="12"/>
          </p:nvPr>
        </p:nvSpPr>
        <p:spPr>
          <a:xfrm>
            <a:off x="10206318" y="6356350"/>
            <a:ext cx="1604682" cy="365125"/>
          </a:xfrm>
        </p:spPr>
        <p:txBody>
          <a:bodyPr rtlCol="0">
            <a:noAutofit/>
          </a:bodyPr>
          <a:lstStyle>
            <a:lvl1pPr>
              <a:defRPr>
                <a:solidFill>
                  <a:schemeClr val="accent3"/>
                </a:solidFill>
                <a:latin typeface="+mn-lt"/>
              </a:defRPr>
            </a:lvl1pPr>
          </a:lstStyle>
          <a:p>
            <a:pPr rtl="0"/>
            <a:fld id="{294A09A9-5501-47C1-A89A-A340965A2BE2}" type="slidenum">
              <a:rPr lang="en-GB" noProof="0" smtClean="0"/>
              <a:pPr/>
              <a:t>‹#›</a:t>
            </a:fld>
            <a:endParaRPr lang="en-GB" noProof="0"/>
          </a:p>
        </p:txBody>
      </p:sp>
    </p:spTree>
    <p:extLst>
      <p:ext uri="{BB962C8B-B14F-4D97-AF65-F5344CB8AC3E}">
        <p14:creationId xmlns:p14="http://schemas.microsoft.com/office/powerpoint/2010/main" val="28026350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Section title">
    <p:spTree>
      <p:nvGrpSpPr>
        <p:cNvPr id="1" name=""/>
        <p:cNvGrpSpPr/>
        <p:nvPr/>
      </p:nvGrpSpPr>
      <p:grpSpPr>
        <a:xfrm>
          <a:off x="0" y="0"/>
          <a:ext cx="0" cy="0"/>
          <a:chOff x="0" y="0"/>
          <a:chExt cx="0" cy="0"/>
        </a:xfrm>
      </p:grpSpPr>
      <p:sp>
        <p:nvSpPr>
          <p:cNvPr id="23" name="Freeform 22">
            <a:extLst>
              <a:ext uri="{FF2B5EF4-FFF2-40B4-BE49-F238E27FC236}">
                <a16:creationId xmlns:a16="http://schemas.microsoft.com/office/drawing/2014/main" id="{067EACEC-C2DD-EA42-8504-176673AD1F20}"/>
              </a:ext>
            </a:extLst>
          </p:cNvPr>
          <p:cNvSpPr/>
          <p:nvPr userDrawn="1"/>
        </p:nvSpPr>
        <p:spPr>
          <a:xfrm>
            <a:off x="0" y="0"/>
            <a:ext cx="8025490" cy="6858000"/>
          </a:xfrm>
          <a:custGeom>
            <a:avLst/>
            <a:gdLst>
              <a:gd name="connsiteX0" fmla="*/ 0 w 8025490"/>
              <a:gd name="connsiteY0" fmla="*/ 0 h 6858000"/>
              <a:gd name="connsiteX1" fmla="*/ 4596490 w 8025490"/>
              <a:gd name="connsiteY1" fmla="*/ 0 h 6858000"/>
              <a:gd name="connsiteX2" fmla="*/ 8025490 w 8025490"/>
              <a:gd name="connsiteY2" fmla="*/ 3429000 h 6858000"/>
              <a:gd name="connsiteX3" fmla="*/ 4596490 w 8025490"/>
              <a:gd name="connsiteY3" fmla="*/ 6858000 h 6858000"/>
              <a:gd name="connsiteX4" fmla="*/ 0 w 802549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25490" h="6858000">
                <a:moveTo>
                  <a:pt x="0" y="0"/>
                </a:moveTo>
                <a:lnTo>
                  <a:pt x="4596490" y="0"/>
                </a:lnTo>
                <a:cubicBezTo>
                  <a:pt x="6490274" y="0"/>
                  <a:pt x="8025490" y="1535216"/>
                  <a:pt x="8025490" y="3429000"/>
                </a:cubicBezTo>
                <a:cubicBezTo>
                  <a:pt x="8025490" y="5322784"/>
                  <a:pt x="6490274" y="6858000"/>
                  <a:pt x="4596490" y="6858000"/>
                </a:cubicBez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sp>
        <p:nvSpPr>
          <p:cNvPr id="2" name="Title 1">
            <a:extLst>
              <a:ext uri="{FF2B5EF4-FFF2-40B4-BE49-F238E27FC236}">
                <a16:creationId xmlns:a16="http://schemas.microsoft.com/office/drawing/2014/main" id="{494248F2-5264-4601-AA0B-6C092F77F2DD}"/>
              </a:ext>
            </a:extLst>
          </p:cNvPr>
          <p:cNvSpPr>
            <a:spLocks noGrp="1"/>
          </p:cNvSpPr>
          <p:nvPr>
            <p:ph type="ctrTitle"/>
          </p:nvPr>
        </p:nvSpPr>
        <p:spPr>
          <a:xfrm>
            <a:off x="1167494" y="1059400"/>
            <a:ext cx="6245912" cy="2387600"/>
          </a:xfrm>
        </p:spPr>
        <p:txBody>
          <a:bodyPr rtlCol="0" anchor="b">
            <a:noAutofit/>
          </a:bodyPr>
          <a:lstStyle>
            <a:lvl1pPr algn="l">
              <a:defRPr sz="6000" b="1">
                <a:solidFill>
                  <a:schemeClr val="bg1"/>
                </a:solidFill>
                <a:latin typeface="+mj-lt"/>
              </a:defRPr>
            </a:lvl1pPr>
          </a:lstStyle>
          <a:p>
            <a:pPr rtl="0"/>
            <a:r>
              <a:rPr lang="en-US" noProof="0"/>
              <a:t>Click to edit Master title style</a:t>
            </a:r>
            <a:endParaRPr lang="en-GB" noProof="0"/>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p:nvPr>
        </p:nvSpPr>
        <p:spPr>
          <a:xfrm>
            <a:off x="1167494" y="3539075"/>
            <a:ext cx="6245912" cy="1406101"/>
          </a:xfrm>
        </p:spPr>
        <p:txBody>
          <a:bodyPr rtlCol="0">
            <a:noAutofit/>
          </a:bodyPr>
          <a:lstStyle>
            <a:lvl1pPr marL="0" indent="0" algn="l">
              <a:buNone/>
              <a:defRPr sz="320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n-US" noProof="0"/>
              <a:t>Click to edit Master subtitle style</a:t>
            </a:r>
            <a:endParaRPr lang="en-GB" noProof="0"/>
          </a:p>
        </p:txBody>
      </p:sp>
      <p:grpSp>
        <p:nvGrpSpPr>
          <p:cNvPr id="6" name="Group 5">
            <a:extLst>
              <a:ext uri="{FF2B5EF4-FFF2-40B4-BE49-F238E27FC236}">
                <a16:creationId xmlns:a16="http://schemas.microsoft.com/office/drawing/2014/main" id="{89843C7E-5704-7A46-8974-F3BFA42E7310}"/>
              </a:ext>
            </a:extLst>
          </p:cNvPr>
          <p:cNvGrpSpPr/>
          <p:nvPr userDrawn="1"/>
        </p:nvGrpSpPr>
        <p:grpSpPr>
          <a:xfrm rot="16200000">
            <a:off x="8286528" y="2207195"/>
            <a:ext cx="3032351" cy="2443610"/>
            <a:chOff x="9857014" y="13834"/>
            <a:chExt cx="2334986" cy="1881641"/>
          </a:xfrm>
        </p:grpSpPr>
        <p:sp>
          <p:nvSpPr>
            <p:cNvPr id="15" name="Freeform 14">
              <a:extLst>
                <a:ext uri="{FF2B5EF4-FFF2-40B4-BE49-F238E27FC236}">
                  <a16:creationId xmlns:a16="http://schemas.microsoft.com/office/drawing/2014/main" id="{EFBF1E52-11FA-DC48-B7AD-75734232FFE8}"/>
                </a:ext>
              </a:extLst>
            </p:cNvPr>
            <p:cNvSpPr/>
            <p:nvPr userDrawn="1"/>
          </p:nvSpPr>
          <p:spPr>
            <a:xfrm rot="5400000" flipH="1" flipV="1">
              <a:off x="10667433"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sp>
          <p:nvSpPr>
            <p:cNvPr id="16" name="Freeform 15">
              <a:extLst>
                <a:ext uri="{FF2B5EF4-FFF2-40B4-BE49-F238E27FC236}">
                  <a16:creationId xmlns:a16="http://schemas.microsoft.com/office/drawing/2014/main" id="{4850B620-49F5-3748-84AF-682555D52792}"/>
                </a:ext>
              </a:extLst>
            </p:cNvPr>
            <p:cNvSpPr/>
            <p:nvPr userDrawn="1"/>
          </p:nvSpPr>
          <p:spPr>
            <a:xfrm rot="16200000" flipV="1">
              <a:off x="9499940"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grpSp>
      <p:sp>
        <p:nvSpPr>
          <p:cNvPr id="17" name="Freeform 16">
            <a:extLst>
              <a:ext uri="{FF2B5EF4-FFF2-40B4-BE49-F238E27FC236}">
                <a16:creationId xmlns:a16="http://schemas.microsoft.com/office/drawing/2014/main" id="{0B179973-08D2-EF40-B516-35E75E906394}"/>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sp>
        <p:nvSpPr>
          <p:cNvPr id="18" name="Freeform 17">
            <a:extLst>
              <a:ext uri="{FF2B5EF4-FFF2-40B4-BE49-F238E27FC236}">
                <a16:creationId xmlns:a16="http://schemas.microsoft.com/office/drawing/2014/main" id="{6C811FF3-E48A-194D-8022-65F8C3A17449}"/>
              </a:ext>
            </a:extLst>
          </p:cNvPr>
          <p:cNvSpPr/>
          <p:nvPr userDrawn="1"/>
        </p:nvSpPr>
        <p:spPr>
          <a:xfrm flipH="1">
            <a:off x="8580896"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spTree>
    <p:extLst>
      <p:ext uri="{BB962C8B-B14F-4D97-AF65-F5344CB8AC3E}">
        <p14:creationId xmlns:p14="http://schemas.microsoft.com/office/powerpoint/2010/main" val="9865294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Graph">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2" y="381000"/>
            <a:ext cx="9779183" cy="1325563"/>
          </a:xfrm>
        </p:spPr>
        <p:txBody>
          <a:bodyPr rtlCol="0" anchor="b">
            <a:noAutofit/>
          </a:bodyPr>
          <a:lstStyle>
            <a:lvl1pPr>
              <a:defRPr sz="4800" b="1">
                <a:latin typeface="+mj-lt"/>
              </a:defRPr>
            </a:lvl1pPr>
          </a:lstStyle>
          <a:p>
            <a:pPr rtl="0"/>
            <a:r>
              <a:rPr lang="en-US" noProof="0"/>
              <a:t>Click to edit Master title style</a:t>
            </a:r>
            <a:endParaRPr lang="en-GB" noProof="0"/>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3" y="2087561"/>
            <a:ext cx="9779182" cy="3366815"/>
          </a:xfrm>
        </p:spPr>
        <p:txBody>
          <a:bodyPr rtlCol="0">
            <a:noAutofit/>
          </a:bodyPr>
          <a:lstStyle>
            <a:lvl1pPr marL="0" indent="0">
              <a:buNone/>
              <a:defRPr>
                <a:latin typeface="+mn-lt"/>
              </a:defRPr>
            </a:lvl1pPr>
            <a:lvl2pPr marL="457200" indent="0">
              <a:buNone/>
              <a:defRPr>
                <a:latin typeface="+mn-lt"/>
              </a:defRPr>
            </a:lvl2pPr>
            <a:lvl3pPr marL="914400" indent="0">
              <a:buNone/>
              <a:defRPr>
                <a:latin typeface="+mn-lt"/>
              </a:defRPr>
            </a:lvl3pPr>
            <a:lvl4pPr marL="1371600" indent="0">
              <a:buNone/>
              <a:defRPr>
                <a:latin typeface="+mn-lt"/>
              </a:defRPr>
            </a:lvl4pPr>
            <a:lvl5pPr marL="1828800" indent="0">
              <a:buNone/>
              <a:defRPr>
                <a:latin typeface="+mn-lt"/>
              </a:defRPr>
            </a:lvl5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4" name="Freeform 3">
            <a:extLst>
              <a:ext uri="{FF2B5EF4-FFF2-40B4-BE49-F238E27FC236}">
                <a16:creationId xmlns:a16="http://schemas.microsoft.com/office/drawing/2014/main" id="{6A7F6A3F-E1DD-A246-9A6D-5F9B18BA2588}"/>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sp>
        <p:nvSpPr>
          <p:cNvPr id="5" name="Freeform 4">
            <a:extLst>
              <a:ext uri="{FF2B5EF4-FFF2-40B4-BE49-F238E27FC236}">
                <a16:creationId xmlns:a16="http://schemas.microsoft.com/office/drawing/2014/main" id="{055FD0FC-C8FF-6741-A364-A29CDC6F9495}"/>
              </a:ext>
            </a:extLst>
          </p:cNvPr>
          <p:cNvSpPr/>
          <p:nvPr userDrawn="1"/>
        </p:nvSpPr>
        <p:spPr>
          <a:xfrm rot="5400000" flipH="1">
            <a:off x="1"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sp>
        <p:nvSpPr>
          <p:cNvPr id="10" name="Date Placeholder 3">
            <a:extLst>
              <a:ext uri="{FF2B5EF4-FFF2-40B4-BE49-F238E27FC236}">
                <a16:creationId xmlns:a16="http://schemas.microsoft.com/office/drawing/2014/main" id="{7536C149-3EFE-A94E-902D-57CED00B2C0F}"/>
              </a:ext>
            </a:extLst>
          </p:cNvPr>
          <p:cNvSpPr>
            <a:spLocks noGrp="1"/>
          </p:cNvSpPr>
          <p:nvPr>
            <p:ph type="dt" sz="half" idx="2"/>
          </p:nvPr>
        </p:nvSpPr>
        <p:spPr>
          <a:xfrm>
            <a:off x="381000" y="6356350"/>
            <a:ext cx="1701018" cy="365125"/>
          </a:xfrm>
          <a:prstGeom prst="rect">
            <a:avLst/>
          </a:prstGeom>
        </p:spPr>
        <p:txBody>
          <a:bodyPr vert="horz" lIns="91440" tIns="45720" rIns="91440" bIns="45720" rtlCol="0" anchor="ctr">
            <a:noAutofit/>
          </a:bodyPr>
          <a:lstStyle>
            <a:lvl1pPr algn="l">
              <a:defRPr sz="1200">
                <a:solidFill>
                  <a:schemeClr val="accent2"/>
                </a:solidFill>
                <a:latin typeface="+mn-lt"/>
              </a:defRPr>
            </a:lvl1pPr>
          </a:lstStyle>
          <a:p>
            <a:pPr rtl="0"/>
            <a:r>
              <a:rPr lang="en-US" noProof="0"/>
              <a:t>10/9/2021</a:t>
            </a:r>
            <a:endParaRPr lang="en-GB" noProof="0"/>
          </a:p>
        </p:txBody>
      </p:sp>
      <p:sp>
        <p:nvSpPr>
          <p:cNvPr id="11" name="Footer Placeholder 4">
            <a:extLst>
              <a:ext uri="{FF2B5EF4-FFF2-40B4-BE49-F238E27FC236}">
                <a16:creationId xmlns:a16="http://schemas.microsoft.com/office/drawing/2014/main" id="{53CA1E78-F17D-F34D-9F81-0DBF44F378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lvl1pPr algn="ctr">
              <a:defRPr sz="1200">
                <a:solidFill>
                  <a:schemeClr val="accent3"/>
                </a:solidFill>
                <a:latin typeface="+mn-lt"/>
              </a:defRPr>
            </a:lvl1pPr>
          </a:lstStyle>
          <a:p>
            <a:pPr rtl="0"/>
            <a:r>
              <a:rPr lang="en-GB" noProof="0"/>
              <a:t>PRESENTATION TITLE</a:t>
            </a:r>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accent3"/>
                </a:solidFill>
                <a:latin typeface="+mn-lt"/>
              </a:defRPr>
            </a:lvl1pPr>
          </a:lstStyle>
          <a:p>
            <a:pPr rtl="0"/>
            <a:fld id="{294A09A9-5501-47C1-A89A-A340965A2BE2}" type="slidenum">
              <a:rPr lang="en-GB" noProof="0" smtClean="0"/>
              <a:pPr/>
              <a:t>‹#›</a:t>
            </a:fld>
            <a:endParaRPr lang="en-GB" noProof="0"/>
          </a:p>
        </p:txBody>
      </p:sp>
    </p:spTree>
    <p:extLst>
      <p:ext uri="{BB962C8B-B14F-4D97-AF65-F5344CB8AC3E}">
        <p14:creationId xmlns:p14="http://schemas.microsoft.com/office/powerpoint/2010/main" val="3697818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Chart 2">
    <p:bg>
      <p:bgPr>
        <a:solidFill>
          <a:schemeClr val="accent2"/>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ABA2A58C-57B7-834C-8F5C-3299322411B1}"/>
              </a:ext>
            </a:extLst>
          </p:cNvPr>
          <p:cNvGrpSpPr/>
          <p:nvPr userDrawn="1"/>
        </p:nvGrpSpPr>
        <p:grpSpPr>
          <a:xfrm rot="16200000">
            <a:off x="10772262" y="152641"/>
            <a:ext cx="1572380" cy="1267097"/>
            <a:chOff x="7413403" y="4976359"/>
            <a:chExt cx="2334986" cy="1881641"/>
          </a:xfrm>
        </p:grpSpPr>
        <p:sp>
          <p:nvSpPr>
            <p:cNvPr id="13" name="Freeform 12">
              <a:extLst>
                <a:ext uri="{FF2B5EF4-FFF2-40B4-BE49-F238E27FC236}">
                  <a16:creationId xmlns:a16="http://schemas.microsoft.com/office/drawing/2014/main" id="{801D8067-144A-FE48-AF1E-529B662DCAD3}"/>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sp>
          <p:nvSpPr>
            <p:cNvPr id="14" name="Freeform 13">
              <a:extLst>
                <a:ext uri="{FF2B5EF4-FFF2-40B4-BE49-F238E27FC236}">
                  <a16:creationId xmlns:a16="http://schemas.microsoft.com/office/drawing/2014/main" id="{2ECA7D87-C78C-C140-AA28-C0FB20209045}"/>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grpSp>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2" y="381000"/>
            <a:ext cx="9779183" cy="1325563"/>
          </a:xfrm>
        </p:spPr>
        <p:txBody>
          <a:bodyPr rtlCol="0" anchor="b">
            <a:noAutofit/>
          </a:bodyPr>
          <a:lstStyle>
            <a:lvl1pPr>
              <a:defRPr sz="4800" b="1">
                <a:latin typeface="+mj-lt"/>
              </a:defRPr>
            </a:lvl1pPr>
          </a:lstStyle>
          <a:p>
            <a:pPr rtl="0"/>
            <a:r>
              <a:rPr lang="en-US" noProof="0"/>
              <a:t>Click to edit Master title style</a:t>
            </a:r>
            <a:endParaRPr lang="en-GB" noProof="0"/>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3" y="2087563"/>
            <a:ext cx="9779182" cy="3366813"/>
          </a:xfrm>
        </p:spPr>
        <p:txBody>
          <a:bodyPr rtlCol="0">
            <a:noAutofit/>
          </a:bodyPr>
          <a:lstStyle>
            <a:lvl1pPr marL="0" indent="0">
              <a:buNone/>
              <a:defRPr>
                <a:latin typeface="+mn-lt"/>
              </a:defRPr>
            </a:lvl1pPr>
            <a:lvl2pPr marL="457200" indent="0">
              <a:buNone/>
              <a:defRPr>
                <a:latin typeface="+mn-lt"/>
              </a:defRPr>
            </a:lvl2pPr>
            <a:lvl3pPr marL="914400" indent="0">
              <a:buNone/>
              <a:defRPr>
                <a:latin typeface="+mn-lt"/>
              </a:defRPr>
            </a:lvl3pPr>
            <a:lvl4pPr marL="1371600" indent="0">
              <a:buNone/>
              <a:defRPr>
                <a:latin typeface="+mn-lt"/>
              </a:defRPr>
            </a:lvl4pPr>
            <a:lvl5pPr marL="1828800" indent="0">
              <a:buNone/>
              <a:defRPr>
                <a:latin typeface="+mn-lt"/>
              </a:defRPr>
            </a:lvl5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10" name="Date Placeholder 3">
            <a:extLst>
              <a:ext uri="{FF2B5EF4-FFF2-40B4-BE49-F238E27FC236}">
                <a16:creationId xmlns:a16="http://schemas.microsoft.com/office/drawing/2014/main" id="{7536C149-3EFE-A94E-902D-57CED00B2C0F}"/>
              </a:ext>
            </a:extLst>
          </p:cNvPr>
          <p:cNvSpPr>
            <a:spLocks noGrp="1"/>
          </p:cNvSpPr>
          <p:nvPr>
            <p:ph type="dt" sz="half" idx="2"/>
          </p:nvPr>
        </p:nvSpPr>
        <p:spPr>
          <a:xfrm>
            <a:off x="381000" y="6356350"/>
            <a:ext cx="1701018" cy="365125"/>
          </a:xfrm>
          <a:prstGeom prst="rect">
            <a:avLst/>
          </a:prstGeom>
        </p:spPr>
        <p:txBody>
          <a:bodyPr vert="horz" lIns="91440" tIns="45720" rIns="91440" bIns="45720" rtlCol="0" anchor="ctr">
            <a:noAutofit/>
          </a:bodyPr>
          <a:lstStyle>
            <a:lvl1pPr algn="l">
              <a:defRPr sz="1200">
                <a:solidFill>
                  <a:schemeClr val="accent3"/>
                </a:solidFill>
                <a:latin typeface="+mn-lt"/>
              </a:defRPr>
            </a:lvl1pPr>
          </a:lstStyle>
          <a:p>
            <a:pPr rtl="0"/>
            <a:r>
              <a:rPr lang="en-US" noProof="0"/>
              <a:t>10/9/2021</a:t>
            </a:r>
            <a:endParaRPr lang="en-GB" noProof="0"/>
          </a:p>
        </p:txBody>
      </p:sp>
      <p:sp>
        <p:nvSpPr>
          <p:cNvPr id="11" name="Footer Placeholder 4">
            <a:extLst>
              <a:ext uri="{FF2B5EF4-FFF2-40B4-BE49-F238E27FC236}">
                <a16:creationId xmlns:a16="http://schemas.microsoft.com/office/drawing/2014/main" id="{53CA1E78-F17D-F34D-9F81-0DBF44F378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lvl1pPr algn="ctr">
              <a:defRPr sz="1200">
                <a:solidFill>
                  <a:schemeClr val="accent3"/>
                </a:solidFill>
                <a:latin typeface="+mn-lt"/>
              </a:defRPr>
            </a:lvl1pPr>
          </a:lstStyle>
          <a:p>
            <a:pPr rtl="0"/>
            <a:r>
              <a:rPr lang="en-GB" noProof="0"/>
              <a:t>PRESENTATION TITLE</a:t>
            </a:r>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accent3"/>
                </a:solidFill>
                <a:latin typeface="+mn-lt"/>
              </a:defRPr>
            </a:lvl1pPr>
          </a:lstStyle>
          <a:p>
            <a:pPr rtl="0"/>
            <a:fld id="{294A09A9-5501-47C1-A89A-A340965A2BE2}" type="slidenum">
              <a:rPr lang="en-GB" noProof="0" smtClean="0"/>
              <a:pPr/>
              <a:t>‹#›</a:t>
            </a:fld>
            <a:endParaRPr lang="en-GB" noProof="0"/>
          </a:p>
        </p:txBody>
      </p:sp>
    </p:spTree>
    <p:extLst>
      <p:ext uri="{BB962C8B-B14F-4D97-AF65-F5344CB8AC3E}">
        <p14:creationId xmlns:p14="http://schemas.microsoft.com/office/powerpoint/2010/main" val="31909451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5ED18-7A07-47F1-8056-CD86B076AFE2}"/>
              </a:ext>
            </a:extLst>
          </p:cNvPr>
          <p:cNvSpPr>
            <a:spLocks noGrp="1"/>
          </p:cNvSpPr>
          <p:nvPr>
            <p:ph type="title"/>
          </p:nvPr>
        </p:nvSpPr>
        <p:spPr>
          <a:xfrm>
            <a:off x="1798721" y="1684338"/>
            <a:ext cx="8594558" cy="2810460"/>
          </a:xfrm>
        </p:spPr>
        <p:txBody>
          <a:bodyPr rtlCol="0">
            <a:noAutofit/>
          </a:bodyPr>
          <a:lstStyle>
            <a:lvl1pPr algn="ctr">
              <a:lnSpc>
                <a:spcPct val="100000"/>
              </a:lnSpc>
              <a:defRPr sz="4600">
                <a:solidFill>
                  <a:schemeClr val="bg1"/>
                </a:solidFill>
                <a:latin typeface="+mj-lt"/>
              </a:defRPr>
            </a:lvl1pPr>
          </a:lstStyle>
          <a:p>
            <a:pPr rtl="0"/>
            <a:r>
              <a:rPr lang="en-US" noProof="0"/>
              <a:t>Click to edit Master title style</a:t>
            </a:r>
            <a:endParaRPr lang="en-GB" noProof="0"/>
          </a:p>
        </p:txBody>
      </p:sp>
      <p:sp>
        <p:nvSpPr>
          <p:cNvPr id="8" name="Text Placeholder 7">
            <a:extLst>
              <a:ext uri="{FF2B5EF4-FFF2-40B4-BE49-F238E27FC236}">
                <a16:creationId xmlns:a16="http://schemas.microsoft.com/office/drawing/2014/main" id="{4C91C146-F9A8-9A4C-9508-8590923B8D9A}"/>
              </a:ext>
            </a:extLst>
          </p:cNvPr>
          <p:cNvSpPr>
            <a:spLocks noGrp="1"/>
          </p:cNvSpPr>
          <p:nvPr>
            <p:ph type="body" sz="quarter" idx="13" hasCustomPrompt="1"/>
          </p:nvPr>
        </p:nvSpPr>
        <p:spPr>
          <a:xfrm>
            <a:off x="381000" y="519405"/>
            <a:ext cx="1364297" cy="1094521"/>
          </a:xfrm>
        </p:spPr>
        <p:txBody>
          <a:bodyPr rtlCol="0">
            <a:noAutofit/>
          </a:bodyPr>
          <a:lstStyle>
            <a:lvl1pPr marL="0" indent="0" algn="ctr">
              <a:buNone/>
              <a:defRPr sz="23900" b="1">
                <a:solidFill>
                  <a:schemeClr val="accent1">
                    <a:lumMod val="75000"/>
                  </a:schemeClr>
                </a:solidFill>
                <a:latin typeface="Tenorite" pitchFamily="2" charset="0"/>
              </a:defRPr>
            </a:lvl1pPr>
            <a:lvl2pPr marL="457200" indent="0">
              <a:buNone/>
              <a:defRPr b="1">
                <a:solidFill>
                  <a:schemeClr val="bg1"/>
                </a:solidFill>
                <a:latin typeface="Tenorite" pitchFamily="2" charset="0"/>
              </a:defRPr>
            </a:lvl2pPr>
            <a:lvl3pPr marL="914400" indent="0">
              <a:buNone/>
              <a:defRPr b="1">
                <a:solidFill>
                  <a:schemeClr val="bg1"/>
                </a:solidFill>
                <a:latin typeface="Tenorite" pitchFamily="2" charset="0"/>
              </a:defRPr>
            </a:lvl3pPr>
            <a:lvl4pPr marL="1371600" indent="0">
              <a:buNone/>
              <a:defRPr b="1">
                <a:solidFill>
                  <a:schemeClr val="bg1"/>
                </a:solidFill>
                <a:latin typeface="Tenorite" pitchFamily="2" charset="0"/>
              </a:defRPr>
            </a:lvl4pPr>
            <a:lvl5pPr marL="1828800" indent="0">
              <a:buNone/>
              <a:defRPr b="1">
                <a:solidFill>
                  <a:schemeClr val="bg1"/>
                </a:solidFill>
                <a:latin typeface="Tenorite" pitchFamily="2" charset="0"/>
              </a:defRPr>
            </a:lvl5pPr>
          </a:lstStyle>
          <a:p>
            <a:pPr lvl="0" rtl="0"/>
            <a:r>
              <a:rPr lang="en-GB" noProof="0"/>
              <a:t>“</a:t>
            </a:r>
          </a:p>
        </p:txBody>
      </p:sp>
      <p:sp>
        <p:nvSpPr>
          <p:cNvPr id="10" name="Text Placeholder 9">
            <a:extLst>
              <a:ext uri="{FF2B5EF4-FFF2-40B4-BE49-F238E27FC236}">
                <a16:creationId xmlns:a16="http://schemas.microsoft.com/office/drawing/2014/main" id="{322D6C2B-78AC-DD47-9289-067C968B06C1}"/>
              </a:ext>
            </a:extLst>
          </p:cNvPr>
          <p:cNvSpPr>
            <a:spLocks noGrp="1"/>
          </p:cNvSpPr>
          <p:nvPr>
            <p:ph type="body" sz="quarter" idx="14"/>
          </p:nvPr>
        </p:nvSpPr>
        <p:spPr>
          <a:xfrm>
            <a:off x="6881813" y="4494213"/>
            <a:ext cx="3511550" cy="679450"/>
          </a:xfrm>
        </p:spPr>
        <p:txBody>
          <a:bodyPr rtlCol="0">
            <a:noAutofit/>
          </a:bodyPr>
          <a:lstStyle>
            <a:lvl1pPr marL="0" indent="0" algn="r">
              <a:buNone/>
              <a:defRPr sz="2000">
                <a:solidFill>
                  <a:schemeClr val="bg1"/>
                </a:solidFill>
                <a:latin typeface="+mn-lt"/>
              </a:defRPr>
            </a:lvl1pPr>
            <a:lvl2pPr marL="457200" indent="0" algn="r">
              <a:buNone/>
              <a:defRPr sz="1800">
                <a:solidFill>
                  <a:schemeClr val="bg1"/>
                </a:solidFill>
                <a:latin typeface="Tenorite" pitchFamily="2" charset="0"/>
              </a:defRPr>
            </a:lvl2pPr>
            <a:lvl3pPr marL="914400" indent="0" algn="r">
              <a:buNone/>
              <a:defRPr sz="1600">
                <a:solidFill>
                  <a:schemeClr val="bg1"/>
                </a:solidFill>
                <a:latin typeface="Tenorite" pitchFamily="2" charset="0"/>
              </a:defRPr>
            </a:lvl3pPr>
            <a:lvl4pPr marL="1371600" indent="0" algn="r">
              <a:buNone/>
              <a:defRPr sz="1400">
                <a:solidFill>
                  <a:schemeClr val="bg1"/>
                </a:solidFill>
                <a:latin typeface="Tenorite" pitchFamily="2" charset="0"/>
              </a:defRPr>
            </a:lvl4pPr>
            <a:lvl5pPr marL="1828800" indent="0" algn="r">
              <a:buNone/>
              <a:defRPr sz="1400">
                <a:solidFill>
                  <a:schemeClr val="bg1"/>
                </a:solidFill>
                <a:latin typeface="Tenorite" pitchFamily="2" charset="0"/>
              </a:defRPr>
            </a:lvl5pPr>
          </a:lstStyle>
          <a:p>
            <a:pPr lvl="0" rtl="0"/>
            <a:r>
              <a:rPr lang="en-US" noProof="0"/>
              <a:t>Click to edit Master text styles</a:t>
            </a:r>
          </a:p>
        </p:txBody>
      </p:sp>
      <p:sp>
        <p:nvSpPr>
          <p:cNvPr id="9" name="Text Placeholder 7">
            <a:extLst>
              <a:ext uri="{FF2B5EF4-FFF2-40B4-BE49-F238E27FC236}">
                <a16:creationId xmlns:a16="http://schemas.microsoft.com/office/drawing/2014/main" id="{612193CD-03AD-D74D-A5CD-747A9B53F49A}"/>
              </a:ext>
            </a:extLst>
          </p:cNvPr>
          <p:cNvSpPr>
            <a:spLocks noGrp="1"/>
          </p:cNvSpPr>
          <p:nvPr>
            <p:ph type="body" sz="quarter" idx="15" hasCustomPrompt="1"/>
          </p:nvPr>
        </p:nvSpPr>
        <p:spPr>
          <a:xfrm>
            <a:off x="10609104" y="3399692"/>
            <a:ext cx="1364297" cy="1094521"/>
          </a:xfrm>
        </p:spPr>
        <p:txBody>
          <a:bodyPr rtlCol="0">
            <a:noAutofit/>
          </a:bodyPr>
          <a:lstStyle>
            <a:lvl1pPr marL="0" indent="0" algn="ctr">
              <a:buNone/>
              <a:defRPr sz="23900" b="1">
                <a:solidFill>
                  <a:schemeClr val="accent1">
                    <a:lumMod val="75000"/>
                  </a:schemeClr>
                </a:solidFill>
                <a:latin typeface="Tenorite" pitchFamily="2" charset="0"/>
              </a:defRPr>
            </a:lvl1pPr>
            <a:lvl2pPr marL="457200" indent="0">
              <a:buNone/>
              <a:defRPr b="1">
                <a:solidFill>
                  <a:schemeClr val="bg1"/>
                </a:solidFill>
                <a:latin typeface="Tenorite" pitchFamily="2" charset="0"/>
              </a:defRPr>
            </a:lvl2pPr>
            <a:lvl3pPr marL="914400" indent="0">
              <a:buNone/>
              <a:defRPr b="1">
                <a:solidFill>
                  <a:schemeClr val="bg1"/>
                </a:solidFill>
                <a:latin typeface="Tenorite" pitchFamily="2" charset="0"/>
              </a:defRPr>
            </a:lvl3pPr>
            <a:lvl4pPr marL="1371600" indent="0">
              <a:buNone/>
              <a:defRPr b="1">
                <a:solidFill>
                  <a:schemeClr val="bg1"/>
                </a:solidFill>
                <a:latin typeface="Tenorite" pitchFamily="2" charset="0"/>
              </a:defRPr>
            </a:lvl4pPr>
            <a:lvl5pPr marL="1828800" indent="0">
              <a:buNone/>
              <a:defRPr b="1">
                <a:solidFill>
                  <a:schemeClr val="bg1"/>
                </a:solidFill>
                <a:latin typeface="Tenorite" pitchFamily="2" charset="0"/>
              </a:defRPr>
            </a:lvl5pPr>
          </a:lstStyle>
          <a:p>
            <a:pPr lvl="0" rtl="0"/>
            <a:r>
              <a:rPr lang="en-GB" noProof="0"/>
              <a:t>”</a:t>
            </a:r>
          </a:p>
        </p:txBody>
      </p:sp>
      <p:sp>
        <p:nvSpPr>
          <p:cNvPr id="3" name="Date Placeholder 2">
            <a:extLst>
              <a:ext uri="{FF2B5EF4-FFF2-40B4-BE49-F238E27FC236}">
                <a16:creationId xmlns:a16="http://schemas.microsoft.com/office/drawing/2014/main" id="{A0C71211-4520-46A1-9487-4AE49C3239EF}"/>
              </a:ext>
            </a:extLst>
          </p:cNvPr>
          <p:cNvSpPr>
            <a:spLocks noGrp="1"/>
          </p:cNvSpPr>
          <p:nvPr>
            <p:ph type="dt" sz="half" idx="10"/>
          </p:nvPr>
        </p:nvSpPr>
        <p:spPr/>
        <p:txBody>
          <a:bodyPr rtlCol="0">
            <a:noAutofit/>
          </a:bodyPr>
          <a:lstStyle>
            <a:lvl1pPr>
              <a:defRPr>
                <a:solidFill>
                  <a:schemeClr val="accent2"/>
                </a:solidFill>
                <a:latin typeface="+mn-lt"/>
              </a:defRPr>
            </a:lvl1pPr>
          </a:lstStyle>
          <a:p>
            <a:pPr rtl="0"/>
            <a:r>
              <a:rPr lang="en-US" noProof="0"/>
              <a:t>10/9/2021</a:t>
            </a:r>
            <a:endParaRPr lang="en-GB" noProof="0"/>
          </a:p>
        </p:txBody>
      </p:sp>
      <p:sp>
        <p:nvSpPr>
          <p:cNvPr id="4" name="Footer Placeholder 3">
            <a:extLst>
              <a:ext uri="{FF2B5EF4-FFF2-40B4-BE49-F238E27FC236}">
                <a16:creationId xmlns:a16="http://schemas.microsoft.com/office/drawing/2014/main" id="{96356206-85FD-45F5-A1F7-128DB34C860F}"/>
              </a:ext>
            </a:extLst>
          </p:cNvPr>
          <p:cNvSpPr>
            <a:spLocks noGrp="1"/>
          </p:cNvSpPr>
          <p:nvPr>
            <p:ph type="ftr" sz="quarter" idx="11"/>
          </p:nvPr>
        </p:nvSpPr>
        <p:spPr/>
        <p:txBody>
          <a:bodyPr rtlCol="0">
            <a:noAutofit/>
          </a:bodyPr>
          <a:lstStyle>
            <a:lvl1pPr>
              <a:defRPr>
                <a:solidFill>
                  <a:schemeClr val="accent2"/>
                </a:solidFill>
                <a:latin typeface="+mn-lt"/>
              </a:defRPr>
            </a:lvl1pPr>
          </a:lstStyle>
          <a:p>
            <a:pPr rtl="0"/>
            <a:r>
              <a:rPr lang="en-GB" noProof="0"/>
              <a:t>PRESENTATION TITLE</a:t>
            </a:r>
          </a:p>
        </p:txBody>
      </p:sp>
      <p:sp>
        <p:nvSpPr>
          <p:cNvPr id="5" name="Slide Number Placeholder 4">
            <a:extLst>
              <a:ext uri="{FF2B5EF4-FFF2-40B4-BE49-F238E27FC236}">
                <a16:creationId xmlns:a16="http://schemas.microsoft.com/office/drawing/2014/main" id="{0203763F-C8CD-4BCB-9A0A-B10F000BC1DB}"/>
              </a:ext>
            </a:extLst>
          </p:cNvPr>
          <p:cNvSpPr>
            <a:spLocks noGrp="1"/>
          </p:cNvSpPr>
          <p:nvPr>
            <p:ph type="sldNum" sz="quarter" idx="12"/>
          </p:nvPr>
        </p:nvSpPr>
        <p:spPr/>
        <p:txBody>
          <a:bodyPr rtlCol="0">
            <a:noAutofit/>
          </a:bodyPr>
          <a:lstStyle>
            <a:lvl1pPr>
              <a:defRPr>
                <a:solidFill>
                  <a:schemeClr val="accent2"/>
                </a:solidFill>
                <a:latin typeface="+mn-lt"/>
              </a:defRPr>
            </a:lvl1pPr>
          </a:lstStyle>
          <a:p>
            <a:pPr rtl="0"/>
            <a:fld id="{294A09A9-5501-47C1-A89A-A340965A2BE2}" type="slidenum">
              <a:rPr lang="en-GB" noProof="0" smtClean="0"/>
              <a:pPr/>
              <a:t>‹#›</a:t>
            </a:fld>
            <a:endParaRPr lang="en-GB" noProof="0"/>
          </a:p>
        </p:txBody>
      </p:sp>
    </p:spTree>
    <p:extLst>
      <p:ext uri="{BB962C8B-B14F-4D97-AF65-F5344CB8AC3E}">
        <p14:creationId xmlns:p14="http://schemas.microsoft.com/office/powerpoint/2010/main" val="14769475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28C225EC-F6EF-1144-834A-F0B91974AA41}"/>
              </a:ext>
            </a:extLst>
          </p:cNvPr>
          <p:cNvSpPr/>
          <p:nvPr userDrawn="1"/>
        </p:nvSpPr>
        <p:spPr>
          <a:xfrm>
            <a:off x="0" y="-1664"/>
            <a:ext cx="9857012" cy="685966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31" name="Title 1">
            <a:extLst>
              <a:ext uri="{FF2B5EF4-FFF2-40B4-BE49-F238E27FC236}">
                <a16:creationId xmlns:a16="http://schemas.microsoft.com/office/drawing/2014/main" id="{1E40CEAF-B1BB-174E-A798-3BA60D9C0458}"/>
              </a:ext>
            </a:extLst>
          </p:cNvPr>
          <p:cNvSpPr>
            <a:spLocks noGrp="1"/>
          </p:cNvSpPr>
          <p:nvPr>
            <p:ph type="title"/>
          </p:nvPr>
        </p:nvSpPr>
        <p:spPr>
          <a:xfrm>
            <a:off x="750430" y="381000"/>
            <a:ext cx="8401624" cy="1325563"/>
          </a:xfrm>
        </p:spPr>
        <p:txBody>
          <a:bodyPr lIns="0" rtlCol="0" anchor="b">
            <a:noAutofit/>
          </a:bodyPr>
          <a:lstStyle>
            <a:lvl1pPr>
              <a:defRPr sz="4800" b="1">
                <a:latin typeface="+mj-lt"/>
              </a:defRPr>
            </a:lvl1pPr>
          </a:lstStyle>
          <a:p>
            <a:pPr rtl="0"/>
            <a:r>
              <a:rPr lang="en-US" noProof="0"/>
              <a:t>Click to edit Master title style</a:t>
            </a:r>
            <a:endParaRPr lang="en-GB" noProof="0"/>
          </a:p>
        </p:txBody>
      </p:sp>
      <p:sp>
        <p:nvSpPr>
          <p:cNvPr id="6" name="Picture Placeholder 23">
            <a:extLst>
              <a:ext uri="{FF2B5EF4-FFF2-40B4-BE49-F238E27FC236}">
                <a16:creationId xmlns:a16="http://schemas.microsoft.com/office/drawing/2014/main" id="{5E48B363-63E8-4F17-842B-53AD935A6529}"/>
              </a:ext>
            </a:extLst>
          </p:cNvPr>
          <p:cNvSpPr>
            <a:spLocks noGrp="1"/>
          </p:cNvSpPr>
          <p:nvPr>
            <p:ph type="pic" sz="quarter" idx="13"/>
          </p:nvPr>
        </p:nvSpPr>
        <p:spPr>
          <a:xfrm>
            <a:off x="750429" y="2227758"/>
            <a:ext cx="1200374" cy="1201242"/>
          </a:xfrm>
        </p:spPr>
        <p:txBody>
          <a:bodyPr rtlCol="0">
            <a:noAutofit/>
          </a:bodyPr>
          <a:lstStyle>
            <a:lvl1pPr marL="0" indent="0">
              <a:buNone/>
              <a:defRPr sz="1400">
                <a:solidFill>
                  <a:schemeClr val="tx1"/>
                </a:solidFill>
                <a:latin typeface="+mn-lt"/>
              </a:defRPr>
            </a:lvl1pPr>
          </a:lstStyle>
          <a:p>
            <a:pPr rtl="0"/>
            <a:r>
              <a:rPr lang="en-US" noProof="0"/>
              <a:t>Click icon to add picture</a:t>
            </a:r>
            <a:endParaRPr lang="en-GB" noProof="0"/>
          </a:p>
        </p:txBody>
      </p:sp>
      <p:sp>
        <p:nvSpPr>
          <p:cNvPr id="10" name="Text Placeholder 28">
            <a:extLst>
              <a:ext uri="{FF2B5EF4-FFF2-40B4-BE49-F238E27FC236}">
                <a16:creationId xmlns:a16="http://schemas.microsoft.com/office/drawing/2014/main" id="{CC3A7E03-4F06-4380-90A1-845651EEA3C0}"/>
              </a:ext>
            </a:extLst>
          </p:cNvPr>
          <p:cNvSpPr>
            <a:spLocks noGrp="1"/>
          </p:cNvSpPr>
          <p:nvPr>
            <p:ph type="body" sz="quarter" idx="17" hasCustomPrompt="1"/>
          </p:nvPr>
        </p:nvSpPr>
        <p:spPr>
          <a:xfrm>
            <a:off x="2123351" y="2426400"/>
            <a:ext cx="2281237" cy="347662"/>
          </a:xfrm>
        </p:spPr>
        <p:txBody>
          <a:bodyPr lIns="0" tIns="0" rIns="0" bIns="0" rtlCol="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rtl="0"/>
            <a:r>
              <a:rPr lang="en-GB" noProof="0"/>
              <a:t>Name</a:t>
            </a:r>
          </a:p>
        </p:txBody>
      </p:sp>
      <p:sp>
        <p:nvSpPr>
          <p:cNvPr id="11" name="Text Placeholder 28">
            <a:extLst>
              <a:ext uri="{FF2B5EF4-FFF2-40B4-BE49-F238E27FC236}">
                <a16:creationId xmlns:a16="http://schemas.microsoft.com/office/drawing/2014/main" id="{31AF5791-727B-438A-A7EF-5D132167C89B}"/>
              </a:ext>
            </a:extLst>
          </p:cNvPr>
          <p:cNvSpPr>
            <a:spLocks noGrp="1"/>
          </p:cNvSpPr>
          <p:nvPr>
            <p:ph type="body" sz="quarter" idx="18" hasCustomPrompt="1"/>
          </p:nvPr>
        </p:nvSpPr>
        <p:spPr>
          <a:xfrm>
            <a:off x="2123350" y="2811646"/>
            <a:ext cx="2281237" cy="347662"/>
          </a:xfrm>
        </p:spPr>
        <p:txBody>
          <a:bodyPr lIns="0" tIns="0" rIns="0" bIns="0" rtlCol="0">
            <a:noAutofit/>
          </a:bodyPr>
          <a:lstStyle>
            <a:lvl1pPr marL="0" indent="0" algn="l">
              <a:lnSpc>
                <a:spcPct val="100000"/>
              </a:lnSpc>
              <a:spcBef>
                <a:spcPts val="0"/>
              </a:spcBef>
              <a:buNone/>
              <a:defRPr sz="1400" b="0" spc="20" baseline="0">
                <a:solidFill>
                  <a:schemeClr val="tx1"/>
                </a:solidFill>
                <a:latin typeface="+mn-lt"/>
              </a:defRPr>
            </a:lvl1pPr>
          </a:lstStyle>
          <a:p>
            <a:pPr lvl="0" rtl="0"/>
            <a:r>
              <a:rPr lang="en-GB" noProof="0"/>
              <a:t>Title</a:t>
            </a:r>
          </a:p>
        </p:txBody>
      </p:sp>
      <p:sp>
        <p:nvSpPr>
          <p:cNvPr id="7" name="Picture Placeholder 23">
            <a:extLst>
              <a:ext uri="{FF2B5EF4-FFF2-40B4-BE49-F238E27FC236}">
                <a16:creationId xmlns:a16="http://schemas.microsoft.com/office/drawing/2014/main" id="{9ABA5222-6FD6-405B-8AC8-18022C36590F}"/>
              </a:ext>
            </a:extLst>
          </p:cNvPr>
          <p:cNvSpPr>
            <a:spLocks noGrp="1"/>
          </p:cNvSpPr>
          <p:nvPr>
            <p:ph type="pic" sz="quarter" idx="14"/>
          </p:nvPr>
        </p:nvSpPr>
        <p:spPr>
          <a:xfrm>
            <a:off x="5495813" y="2227758"/>
            <a:ext cx="1200374" cy="1201242"/>
          </a:xfrm>
        </p:spPr>
        <p:txBody>
          <a:bodyPr rtlCol="0">
            <a:noAutofit/>
          </a:bodyPr>
          <a:lstStyle>
            <a:lvl1pPr marL="0" indent="0">
              <a:buNone/>
              <a:defRPr sz="1400">
                <a:solidFill>
                  <a:schemeClr val="tx1"/>
                </a:solidFill>
                <a:latin typeface="+mn-lt"/>
              </a:defRPr>
            </a:lvl1pPr>
          </a:lstStyle>
          <a:p>
            <a:pPr rtl="0"/>
            <a:r>
              <a:rPr lang="en-US" noProof="0"/>
              <a:t>Click icon to add picture</a:t>
            </a:r>
            <a:endParaRPr lang="en-GB" noProof="0"/>
          </a:p>
        </p:txBody>
      </p:sp>
      <p:sp>
        <p:nvSpPr>
          <p:cNvPr id="12" name="Text Placeholder 28">
            <a:extLst>
              <a:ext uri="{FF2B5EF4-FFF2-40B4-BE49-F238E27FC236}">
                <a16:creationId xmlns:a16="http://schemas.microsoft.com/office/drawing/2014/main" id="{A1A33FCF-D2EB-478E-8679-428657895F76}"/>
              </a:ext>
            </a:extLst>
          </p:cNvPr>
          <p:cNvSpPr>
            <a:spLocks noGrp="1"/>
          </p:cNvSpPr>
          <p:nvPr>
            <p:ph type="body" sz="quarter" idx="19" hasCustomPrompt="1"/>
          </p:nvPr>
        </p:nvSpPr>
        <p:spPr>
          <a:xfrm>
            <a:off x="6870817" y="2422565"/>
            <a:ext cx="2281237" cy="347662"/>
          </a:xfrm>
        </p:spPr>
        <p:txBody>
          <a:bodyPr lIns="0" tIns="0" rIns="0" bIns="0" rtlCol="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rtl="0"/>
            <a:r>
              <a:rPr lang="en-GB" noProof="0"/>
              <a:t>Name</a:t>
            </a:r>
          </a:p>
        </p:txBody>
      </p:sp>
      <p:sp>
        <p:nvSpPr>
          <p:cNvPr id="13" name="Text Placeholder 28">
            <a:extLst>
              <a:ext uri="{FF2B5EF4-FFF2-40B4-BE49-F238E27FC236}">
                <a16:creationId xmlns:a16="http://schemas.microsoft.com/office/drawing/2014/main" id="{55274EF8-F641-41B2-89C1-FD94AFA48684}"/>
              </a:ext>
            </a:extLst>
          </p:cNvPr>
          <p:cNvSpPr>
            <a:spLocks noGrp="1"/>
          </p:cNvSpPr>
          <p:nvPr>
            <p:ph type="body" sz="quarter" idx="20" hasCustomPrompt="1"/>
          </p:nvPr>
        </p:nvSpPr>
        <p:spPr>
          <a:xfrm>
            <a:off x="6870816" y="2807811"/>
            <a:ext cx="2281237" cy="347662"/>
          </a:xfrm>
        </p:spPr>
        <p:txBody>
          <a:bodyPr lIns="0" tIns="0" rIns="0" bIns="0" rtlCol="0">
            <a:noAutofit/>
          </a:bodyPr>
          <a:lstStyle>
            <a:lvl1pPr marL="0" indent="0" algn="l">
              <a:lnSpc>
                <a:spcPct val="100000"/>
              </a:lnSpc>
              <a:spcBef>
                <a:spcPts val="0"/>
              </a:spcBef>
              <a:buNone/>
              <a:defRPr sz="1400" b="0" spc="20" baseline="0">
                <a:solidFill>
                  <a:schemeClr val="tx1"/>
                </a:solidFill>
                <a:latin typeface="+mn-lt"/>
              </a:defRPr>
            </a:lvl1pPr>
          </a:lstStyle>
          <a:p>
            <a:pPr lvl="0" rtl="0"/>
            <a:r>
              <a:rPr lang="en-GB" noProof="0"/>
              <a:t>Title</a:t>
            </a:r>
          </a:p>
        </p:txBody>
      </p:sp>
      <p:sp>
        <p:nvSpPr>
          <p:cNvPr id="8" name="Picture Placeholder 23">
            <a:extLst>
              <a:ext uri="{FF2B5EF4-FFF2-40B4-BE49-F238E27FC236}">
                <a16:creationId xmlns:a16="http://schemas.microsoft.com/office/drawing/2014/main" id="{124DE785-775F-4AE4-94B3-FA728188EBA5}"/>
              </a:ext>
            </a:extLst>
          </p:cNvPr>
          <p:cNvSpPr>
            <a:spLocks noGrp="1"/>
          </p:cNvSpPr>
          <p:nvPr>
            <p:ph type="pic" sz="quarter" idx="15"/>
          </p:nvPr>
        </p:nvSpPr>
        <p:spPr>
          <a:xfrm>
            <a:off x="750429" y="4254273"/>
            <a:ext cx="1200374" cy="1201242"/>
          </a:xfrm>
        </p:spPr>
        <p:txBody>
          <a:bodyPr rtlCol="0">
            <a:noAutofit/>
          </a:bodyPr>
          <a:lstStyle>
            <a:lvl1pPr marL="0" indent="0">
              <a:buNone/>
              <a:defRPr sz="1400">
                <a:solidFill>
                  <a:schemeClr val="tx1"/>
                </a:solidFill>
                <a:latin typeface="+mn-lt"/>
              </a:defRPr>
            </a:lvl1pPr>
          </a:lstStyle>
          <a:p>
            <a:pPr rtl="0"/>
            <a:r>
              <a:rPr lang="en-US" noProof="0"/>
              <a:t>Click icon to add picture</a:t>
            </a:r>
            <a:endParaRPr lang="en-GB" noProof="0"/>
          </a:p>
        </p:txBody>
      </p:sp>
      <p:sp>
        <p:nvSpPr>
          <p:cNvPr id="14" name="Text Placeholder 28">
            <a:extLst>
              <a:ext uri="{FF2B5EF4-FFF2-40B4-BE49-F238E27FC236}">
                <a16:creationId xmlns:a16="http://schemas.microsoft.com/office/drawing/2014/main" id="{5A429D4E-B795-4E55-852E-9E161F9EBD36}"/>
              </a:ext>
            </a:extLst>
          </p:cNvPr>
          <p:cNvSpPr>
            <a:spLocks noGrp="1"/>
          </p:cNvSpPr>
          <p:nvPr>
            <p:ph type="body" sz="quarter" idx="21" hasCustomPrompt="1"/>
          </p:nvPr>
        </p:nvSpPr>
        <p:spPr>
          <a:xfrm>
            <a:off x="2123351" y="4498793"/>
            <a:ext cx="2281237" cy="347662"/>
          </a:xfrm>
        </p:spPr>
        <p:txBody>
          <a:bodyPr lIns="0" tIns="0" rIns="0" bIns="0" rtlCol="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rtl="0"/>
            <a:r>
              <a:rPr lang="en-GB" noProof="0"/>
              <a:t>Name</a:t>
            </a:r>
          </a:p>
        </p:txBody>
      </p:sp>
      <p:sp>
        <p:nvSpPr>
          <p:cNvPr id="15" name="Text Placeholder 28">
            <a:extLst>
              <a:ext uri="{FF2B5EF4-FFF2-40B4-BE49-F238E27FC236}">
                <a16:creationId xmlns:a16="http://schemas.microsoft.com/office/drawing/2014/main" id="{41D297CB-52EE-4DE4-AEAC-CD4AAF2BF17B}"/>
              </a:ext>
            </a:extLst>
          </p:cNvPr>
          <p:cNvSpPr>
            <a:spLocks noGrp="1"/>
          </p:cNvSpPr>
          <p:nvPr>
            <p:ph type="body" sz="quarter" idx="22" hasCustomPrompt="1"/>
          </p:nvPr>
        </p:nvSpPr>
        <p:spPr>
          <a:xfrm>
            <a:off x="2123350" y="4884039"/>
            <a:ext cx="2281237" cy="347662"/>
          </a:xfrm>
        </p:spPr>
        <p:txBody>
          <a:bodyPr lIns="0" tIns="0" rIns="0" bIns="0" rtlCol="0">
            <a:noAutofit/>
          </a:bodyPr>
          <a:lstStyle>
            <a:lvl1pPr marL="0" indent="0" algn="l">
              <a:lnSpc>
                <a:spcPct val="100000"/>
              </a:lnSpc>
              <a:spcBef>
                <a:spcPts val="0"/>
              </a:spcBef>
              <a:buNone/>
              <a:defRPr sz="1400" b="0" spc="20" baseline="0">
                <a:solidFill>
                  <a:schemeClr val="tx1"/>
                </a:solidFill>
                <a:latin typeface="+mn-lt"/>
              </a:defRPr>
            </a:lvl1pPr>
          </a:lstStyle>
          <a:p>
            <a:pPr lvl="0" rtl="0"/>
            <a:r>
              <a:rPr lang="en-GB" noProof="0"/>
              <a:t>Title</a:t>
            </a:r>
          </a:p>
        </p:txBody>
      </p:sp>
      <p:sp>
        <p:nvSpPr>
          <p:cNvPr id="9" name="Picture Placeholder 23">
            <a:extLst>
              <a:ext uri="{FF2B5EF4-FFF2-40B4-BE49-F238E27FC236}">
                <a16:creationId xmlns:a16="http://schemas.microsoft.com/office/drawing/2014/main" id="{F5694B35-7776-4DB9-9EB7-3AF076EC357D}"/>
              </a:ext>
            </a:extLst>
          </p:cNvPr>
          <p:cNvSpPr>
            <a:spLocks noGrp="1"/>
          </p:cNvSpPr>
          <p:nvPr>
            <p:ph type="pic" sz="quarter" idx="16"/>
          </p:nvPr>
        </p:nvSpPr>
        <p:spPr>
          <a:xfrm>
            <a:off x="5495813" y="4254273"/>
            <a:ext cx="1200374" cy="1201242"/>
          </a:xfrm>
        </p:spPr>
        <p:txBody>
          <a:bodyPr rtlCol="0">
            <a:noAutofit/>
          </a:bodyPr>
          <a:lstStyle>
            <a:lvl1pPr marL="0" indent="0">
              <a:buNone/>
              <a:defRPr sz="1400">
                <a:solidFill>
                  <a:schemeClr val="tx1"/>
                </a:solidFill>
                <a:latin typeface="+mn-lt"/>
              </a:defRPr>
            </a:lvl1pPr>
          </a:lstStyle>
          <a:p>
            <a:pPr rtl="0"/>
            <a:r>
              <a:rPr lang="en-US" noProof="0"/>
              <a:t>Click icon to add picture</a:t>
            </a:r>
            <a:endParaRPr lang="en-GB" noProof="0"/>
          </a:p>
        </p:txBody>
      </p:sp>
      <p:sp>
        <p:nvSpPr>
          <p:cNvPr id="16" name="Text Placeholder 28">
            <a:extLst>
              <a:ext uri="{FF2B5EF4-FFF2-40B4-BE49-F238E27FC236}">
                <a16:creationId xmlns:a16="http://schemas.microsoft.com/office/drawing/2014/main" id="{AD7B736B-3A10-499F-8F23-4437982C8231}"/>
              </a:ext>
            </a:extLst>
          </p:cNvPr>
          <p:cNvSpPr>
            <a:spLocks noGrp="1"/>
          </p:cNvSpPr>
          <p:nvPr>
            <p:ph type="body" sz="quarter" idx="23" hasCustomPrompt="1"/>
          </p:nvPr>
        </p:nvSpPr>
        <p:spPr>
          <a:xfrm>
            <a:off x="6870817" y="4498793"/>
            <a:ext cx="2281237" cy="347662"/>
          </a:xfrm>
        </p:spPr>
        <p:txBody>
          <a:bodyPr lIns="0" tIns="0" rIns="0" bIns="0" rtlCol="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rtl="0"/>
            <a:r>
              <a:rPr lang="en-GB" noProof="0"/>
              <a:t>Name</a:t>
            </a:r>
          </a:p>
        </p:txBody>
      </p:sp>
      <p:sp>
        <p:nvSpPr>
          <p:cNvPr id="17" name="Text Placeholder 28">
            <a:extLst>
              <a:ext uri="{FF2B5EF4-FFF2-40B4-BE49-F238E27FC236}">
                <a16:creationId xmlns:a16="http://schemas.microsoft.com/office/drawing/2014/main" id="{07165540-290D-4A38-87DE-F52B05BD6A1A}"/>
              </a:ext>
            </a:extLst>
          </p:cNvPr>
          <p:cNvSpPr>
            <a:spLocks noGrp="1"/>
          </p:cNvSpPr>
          <p:nvPr>
            <p:ph type="body" sz="quarter" idx="24" hasCustomPrompt="1"/>
          </p:nvPr>
        </p:nvSpPr>
        <p:spPr>
          <a:xfrm>
            <a:off x="6870816" y="4884039"/>
            <a:ext cx="2281237" cy="347662"/>
          </a:xfrm>
        </p:spPr>
        <p:txBody>
          <a:bodyPr lIns="0" tIns="0" rIns="0" bIns="0" rtlCol="0">
            <a:noAutofit/>
          </a:bodyPr>
          <a:lstStyle>
            <a:lvl1pPr marL="0" indent="0" algn="l">
              <a:lnSpc>
                <a:spcPct val="100000"/>
              </a:lnSpc>
              <a:spcBef>
                <a:spcPts val="0"/>
              </a:spcBef>
              <a:buNone/>
              <a:defRPr sz="1400" b="0" spc="20" baseline="0">
                <a:solidFill>
                  <a:schemeClr val="tx1"/>
                </a:solidFill>
                <a:latin typeface="+mn-lt"/>
              </a:defRPr>
            </a:lvl1pPr>
          </a:lstStyle>
          <a:p>
            <a:pPr lvl="0" rtl="0"/>
            <a:r>
              <a:rPr lang="en-GB" noProof="0"/>
              <a:t>Title</a:t>
            </a:r>
          </a:p>
        </p:txBody>
      </p:sp>
      <p:sp>
        <p:nvSpPr>
          <p:cNvPr id="3" name="Date Placeholder 2">
            <a:extLst>
              <a:ext uri="{FF2B5EF4-FFF2-40B4-BE49-F238E27FC236}">
                <a16:creationId xmlns:a16="http://schemas.microsoft.com/office/drawing/2014/main" id="{A0C71211-4520-46A1-9487-4AE49C3239EF}"/>
              </a:ext>
            </a:extLst>
          </p:cNvPr>
          <p:cNvSpPr>
            <a:spLocks noGrp="1"/>
          </p:cNvSpPr>
          <p:nvPr>
            <p:ph type="dt" sz="half" idx="10"/>
          </p:nvPr>
        </p:nvSpPr>
        <p:spPr>
          <a:xfrm>
            <a:off x="381000" y="6356350"/>
            <a:ext cx="1569803" cy="365125"/>
          </a:xfrm>
        </p:spPr>
        <p:txBody>
          <a:bodyPr rtlCol="0">
            <a:noAutofit/>
          </a:bodyPr>
          <a:lstStyle>
            <a:lvl1pPr>
              <a:defRPr>
                <a:solidFill>
                  <a:schemeClr val="accent3"/>
                </a:solidFill>
                <a:latin typeface="+mn-lt"/>
              </a:defRPr>
            </a:lvl1pPr>
          </a:lstStyle>
          <a:p>
            <a:pPr rtl="0"/>
            <a:r>
              <a:rPr lang="en-US" noProof="0"/>
              <a:t>10/9/2021</a:t>
            </a:r>
            <a:endParaRPr lang="en-GB" noProof="0"/>
          </a:p>
        </p:txBody>
      </p:sp>
      <p:sp>
        <p:nvSpPr>
          <p:cNvPr id="4" name="Footer Placeholder 3">
            <a:extLst>
              <a:ext uri="{FF2B5EF4-FFF2-40B4-BE49-F238E27FC236}">
                <a16:creationId xmlns:a16="http://schemas.microsoft.com/office/drawing/2014/main" id="{96356206-85FD-45F5-A1F7-128DB34C860F}"/>
              </a:ext>
            </a:extLst>
          </p:cNvPr>
          <p:cNvSpPr>
            <a:spLocks noGrp="1"/>
          </p:cNvSpPr>
          <p:nvPr>
            <p:ph type="ftr" sz="quarter" idx="11"/>
          </p:nvPr>
        </p:nvSpPr>
        <p:spPr>
          <a:xfrm>
            <a:off x="2871106" y="6356350"/>
            <a:ext cx="4114800" cy="365125"/>
          </a:xfrm>
        </p:spPr>
        <p:txBody>
          <a:bodyPr rtlCol="0">
            <a:noAutofit/>
          </a:bodyPr>
          <a:lstStyle>
            <a:lvl1pPr>
              <a:defRPr>
                <a:solidFill>
                  <a:schemeClr val="accent3"/>
                </a:solidFill>
                <a:latin typeface="+mn-lt"/>
              </a:defRPr>
            </a:lvl1pPr>
          </a:lstStyle>
          <a:p>
            <a:pPr rtl="0"/>
            <a:r>
              <a:rPr lang="en-GB" noProof="0"/>
              <a:t>PRESENTATION TITLE</a:t>
            </a:r>
          </a:p>
        </p:txBody>
      </p:sp>
      <p:sp>
        <p:nvSpPr>
          <p:cNvPr id="5" name="Slide Number Placeholder 4">
            <a:extLst>
              <a:ext uri="{FF2B5EF4-FFF2-40B4-BE49-F238E27FC236}">
                <a16:creationId xmlns:a16="http://schemas.microsoft.com/office/drawing/2014/main" id="{0203763F-C8CD-4BCB-9A0A-B10F000BC1DB}"/>
              </a:ext>
            </a:extLst>
          </p:cNvPr>
          <p:cNvSpPr>
            <a:spLocks noGrp="1"/>
          </p:cNvSpPr>
          <p:nvPr>
            <p:ph type="sldNum" sz="quarter" idx="12"/>
          </p:nvPr>
        </p:nvSpPr>
        <p:spPr>
          <a:xfrm>
            <a:off x="8332334" y="6356350"/>
            <a:ext cx="1167495" cy="365125"/>
          </a:xfrm>
        </p:spPr>
        <p:txBody>
          <a:bodyPr rtlCol="0">
            <a:noAutofit/>
          </a:bodyPr>
          <a:lstStyle>
            <a:lvl1pPr>
              <a:defRPr>
                <a:solidFill>
                  <a:schemeClr val="accent3"/>
                </a:solidFill>
                <a:latin typeface="+mn-lt"/>
              </a:defRPr>
            </a:lvl1pPr>
          </a:lstStyle>
          <a:p>
            <a:pPr rtl="0"/>
            <a:fld id="{294A09A9-5501-47C1-A89A-A340965A2BE2}" type="slidenum">
              <a:rPr lang="en-GB" noProof="0" smtClean="0"/>
              <a:pPr/>
              <a:t>‹#›</a:t>
            </a:fld>
            <a:endParaRPr lang="en-GB" noProof="0"/>
          </a:p>
        </p:txBody>
      </p:sp>
      <p:sp>
        <p:nvSpPr>
          <p:cNvPr id="19" name="Freeform 18">
            <a:extLst>
              <a:ext uri="{FF2B5EF4-FFF2-40B4-BE49-F238E27FC236}">
                <a16:creationId xmlns:a16="http://schemas.microsoft.com/office/drawing/2014/main" id="{AAB3BC7E-B34F-EF47-B125-1574C5484E22}"/>
              </a:ext>
            </a:extLst>
          </p:cNvPr>
          <p:cNvSpPr/>
          <p:nvPr userDrawn="1"/>
        </p:nvSpPr>
        <p:spPr>
          <a:xfrm rot="16200000" flipV="1">
            <a:off x="9499940" y="355410"/>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sp>
        <p:nvSpPr>
          <p:cNvPr id="21" name="Freeform 20">
            <a:extLst>
              <a:ext uri="{FF2B5EF4-FFF2-40B4-BE49-F238E27FC236}">
                <a16:creationId xmlns:a16="http://schemas.microsoft.com/office/drawing/2014/main" id="{7CBC82D0-4F72-C649-8B7F-D4B087957B6C}"/>
              </a:ext>
            </a:extLst>
          </p:cNvPr>
          <p:cNvSpPr/>
          <p:nvPr userDrawn="1"/>
        </p:nvSpPr>
        <p:spPr>
          <a:xfrm flipH="1">
            <a:off x="10866436" y="1879977"/>
            <a:ext cx="1325563" cy="1325563"/>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sp>
        <p:nvSpPr>
          <p:cNvPr id="25" name="Freeform 24">
            <a:extLst>
              <a:ext uri="{FF2B5EF4-FFF2-40B4-BE49-F238E27FC236}">
                <a16:creationId xmlns:a16="http://schemas.microsoft.com/office/drawing/2014/main" id="{9383F23A-D872-2A4C-B386-A9D269BE694D}"/>
              </a:ext>
            </a:extLst>
          </p:cNvPr>
          <p:cNvSpPr/>
          <p:nvPr userDrawn="1"/>
        </p:nvSpPr>
        <p:spPr>
          <a:xfrm>
            <a:off x="11024507" y="-1664"/>
            <a:ext cx="1167494" cy="1881641"/>
          </a:xfrm>
          <a:custGeom>
            <a:avLst/>
            <a:gdLst>
              <a:gd name="connsiteX0" fmla="*/ 1167473 w 1167494"/>
              <a:gd name="connsiteY0" fmla="*/ 0 h 1881641"/>
              <a:gd name="connsiteX1" fmla="*/ 1167493 w 1167494"/>
              <a:gd name="connsiteY1" fmla="*/ 0 h 1881641"/>
              <a:gd name="connsiteX2" fmla="*/ 1167493 w 1167494"/>
              <a:gd name="connsiteY2" fmla="*/ 714148 h 1881641"/>
              <a:gd name="connsiteX3" fmla="*/ 1166666 w 1167494"/>
              <a:gd name="connsiteY3" fmla="*/ 730534 h 1881641"/>
              <a:gd name="connsiteX4" fmla="*/ 1167494 w 1167494"/>
              <a:gd name="connsiteY4" fmla="*/ 730534 h 1881641"/>
              <a:gd name="connsiteX5" fmla="*/ 1167494 w 1167494"/>
              <a:gd name="connsiteY5" fmla="*/ 1378059 h 1881641"/>
              <a:gd name="connsiteX6" fmla="*/ 1167493 w 1167494"/>
              <a:gd name="connsiteY6" fmla="*/ 1378059 h 1881641"/>
              <a:gd name="connsiteX7" fmla="*/ 1167493 w 1167494"/>
              <a:gd name="connsiteY7" fmla="*/ 1881641 h 1881641"/>
              <a:gd name="connsiteX8" fmla="*/ 0 w 1167494"/>
              <a:gd name="connsiteY8" fmla="*/ 1881641 h 1881641"/>
              <a:gd name="connsiteX9" fmla="*/ 0 w 1167494"/>
              <a:gd name="connsiteY9" fmla="*/ 1234116 h 1881641"/>
              <a:gd name="connsiteX10" fmla="*/ 0 w 1167494"/>
              <a:gd name="connsiteY10" fmla="*/ 1167492 h 1881641"/>
              <a:gd name="connsiteX11" fmla="*/ 1048124 w 1167494"/>
              <a:gd name="connsiteY11" fmla="*/ 6027 h 1881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67494" h="1881641">
                <a:moveTo>
                  <a:pt x="1167473" y="0"/>
                </a:moveTo>
                <a:lnTo>
                  <a:pt x="1167493" y="0"/>
                </a:lnTo>
                <a:lnTo>
                  <a:pt x="1167493" y="714148"/>
                </a:lnTo>
                <a:lnTo>
                  <a:pt x="1166666" y="730534"/>
                </a:lnTo>
                <a:lnTo>
                  <a:pt x="1167494" y="730534"/>
                </a:lnTo>
                <a:lnTo>
                  <a:pt x="1167494" y="1378059"/>
                </a:lnTo>
                <a:lnTo>
                  <a:pt x="1167493" y="1378059"/>
                </a:lnTo>
                <a:lnTo>
                  <a:pt x="1167493" y="1881641"/>
                </a:lnTo>
                <a:lnTo>
                  <a:pt x="0" y="1881641"/>
                </a:lnTo>
                <a:lnTo>
                  <a:pt x="0" y="1234116"/>
                </a:lnTo>
                <a:lnTo>
                  <a:pt x="0" y="1167492"/>
                </a:lnTo>
                <a:cubicBezTo>
                  <a:pt x="0" y="563002"/>
                  <a:pt x="459408" y="65814"/>
                  <a:pt x="1048124" y="6027"/>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sp>
        <p:nvSpPr>
          <p:cNvPr id="26" name="Oval 25">
            <a:extLst>
              <a:ext uri="{FF2B5EF4-FFF2-40B4-BE49-F238E27FC236}">
                <a16:creationId xmlns:a16="http://schemas.microsoft.com/office/drawing/2014/main" id="{9221FFDB-AAE2-5943-97A1-82D66AE05DB4}"/>
              </a:ext>
            </a:extLst>
          </p:cNvPr>
          <p:cNvSpPr/>
          <p:nvPr userDrawn="1"/>
        </p:nvSpPr>
        <p:spPr>
          <a:xfrm>
            <a:off x="10334091" y="2737752"/>
            <a:ext cx="1380830" cy="138083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rtl="0"/>
            <a:endParaRPr lang="en-GB" noProof="0"/>
          </a:p>
        </p:txBody>
      </p:sp>
      <p:sp>
        <p:nvSpPr>
          <p:cNvPr id="27" name="Freeform 26">
            <a:extLst>
              <a:ext uri="{FF2B5EF4-FFF2-40B4-BE49-F238E27FC236}">
                <a16:creationId xmlns:a16="http://schemas.microsoft.com/office/drawing/2014/main" id="{2E58EEF7-63CA-A845-BAC4-9D3BE05918B5}"/>
              </a:ext>
            </a:extLst>
          </p:cNvPr>
          <p:cNvSpPr/>
          <p:nvPr userDrawn="1"/>
        </p:nvSpPr>
        <p:spPr>
          <a:xfrm rot="16200000" flipH="1">
            <a:off x="10667432" y="5333432"/>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sp>
        <p:nvSpPr>
          <p:cNvPr id="28" name="Freeform 27">
            <a:extLst>
              <a:ext uri="{FF2B5EF4-FFF2-40B4-BE49-F238E27FC236}">
                <a16:creationId xmlns:a16="http://schemas.microsoft.com/office/drawing/2014/main" id="{757A4624-D8ED-2E4B-AF8C-00DFA6A72D5F}"/>
              </a:ext>
            </a:extLst>
          </p:cNvPr>
          <p:cNvSpPr/>
          <p:nvPr userDrawn="1"/>
        </p:nvSpPr>
        <p:spPr>
          <a:xfrm flipV="1">
            <a:off x="9857012" y="3651505"/>
            <a:ext cx="1325563" cy="1325563"/>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sp>
        <p:nvSpPr>
          <p:cNvPr id="29" name="Freeform 28">
            <a:extLst>
              <a:ext uri="{FF2B5EF4-FFF2-40B4-BE49-F238E27FC236}">
                <a16:creationId xmlns:a16="http://schemas.microsoft.com/office/drawing/2014/main" id="{DF312EF8-91BE-5946-BE31-8CFE107A2FEA}"/>
              </a:ext>
            </a:extLst>
          </p:cNvPr>
          <p:cNvSpPr/>
          <p:nvPr userDrawn="1"/>
        </p:nvSpPr>
        <p:spPr>
          <a:xfrm flipH="1" flipV="1">
            <a:off x="9857013" y="4976359"/>
            <a:ext cx="1167494" cy="1881641"/>
          </a:xfrm>
          <a:custGeom>
            <a:avLst/>
            <a:gdLst>
              <a:gd name="connsiteX0" fmla="*/ 1167473 w 1167494"/>
              <a:gd name="connsiteY0" fmla="*/ 0 h 1881641"/>
              <a:gd name="connsiteX1" fmla="*/ 1167493 w 1167494"/>
              <a:gd name="connsiteY1" fmla="*/ 0 h 1881641"/>
              <a:gd name="connsiteX2" fmla="*/ 1167493 w 1167494"/>
              <a:gd name="connsiteY2" fmla="*/ 714148 h 1881641"/>
              <a:gd name="connsiteX3" fmla="*/ 1166666 w 1167494"/>
              <a:gd name="connsiteY3" fmla="*/ 730534 h 1881641"/>
              <a:gd name="connsiteX4" fmla="*/ 1167494 w 1167494"/>
              <a:gd name="connsiteY4" fmla="*/ 730534 h 1881641"/>
              <a:gd name="connsiteX5" fmla="*/ 1167494 w 1167494"/>
              <a:gd name="connsiteY5" fmla="*/ 1378059 h 1881641"/>
              <a:gd name="connsiteX6" fmla="*/ 1167493 w 1167494"/>
              <a:gd name="connsiteY6" fmla="*/ 1378059 h 1881641"/>
              <a:gd name="connsiteX7" fmla="*/ 1167493 w 1167494"/>
              <a:gd name="connsiteY7" fmla="*/ 1881641 h 1881641"/>
              <a:gd name="connsiteX8" fmla="*/ 0 w 1167494"/>
              <a:gd name="connsiteY8" fmla="*/ 1881641 h 1881641"/>
              <a:gd name="connsiteX9" fmla="*/ 0 w 1167494"/>
              <a:gd name="connsiteY9" fmla="*/ 1234116 h 1881641"/>
              <a:gd name="connsiteX10" fmla="*/ 0 w 1167494"/>
              <a:gd name="connsiteY10" fmla="*/ 1167492 h 1881641"/>
              <a:gd name="connsiteX11" fmla="*/ 1048124 w 1167494"/>
              <a:gd name="connsiteY11" fmla="*/ 6027 h 1881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67494" h="1881641">
                <a:moveTo>
                  <a:pt x="1167473" y="0"/>
                </a:moveTo>
                <a:lnTo>
                  <a:pt x="1167493" y="0"/>
                </a:lnTo>
                <a:lnTo>
                  <a:pt x="1167493" y="714148"/>
                </a:lnTo>
                <a:lnTo>
                  <a:pt x="1166666" y="730534"/>
                </a:lnTo>
                <a:lnTo>
                  <a:pt x="1167494" y="730534"/>
                </a:lnTo>
                <a:lnTo>
                  <a:pt x="1167494" y="1378059"/>
                </a:lnTo>
                <a:lnTo>
                  <a:pt x="1167493" y="1378059"/>
                </a:lnTo>
                <a:lnTo>
                  <a:pt x="1167493" y="1881641"/>
                </a:lnTo>
                <a:lnTo>
                  <a:pt x="0" y="1881641"/>
                </a:lnTo>
                <a:lnTo>
                  <a:pt x="0" y="1234116"/>
                </a:lnTo>
                <a:lnTo>
                  <a:pt x="0" y="1167492"/>
                </a:lnTo>
                <a:cubicBezTo>
                  <a:pt x="0" y="563002"/>
                  <a:pt x="459408" y="65814"/>
                  <a:pt x="1048124" y="6027"/>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spTree>
    <p:extLst>
      <p:ext uri="{BB962C8B-B14F-4D97-AF65-F5344CB8AC3E}">
        <p14:creationId xmlns:p14="http://schemas.microsoft.com/office/powerpoint/2010/main" val="31544191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Whole team">
    <p:bg>
      <p:bgPr>
        <a:solidFill>
          <a:schemeClr val="accent2"/>
        </a:solidFill>
        <a:effectLst/>
      </p:bgPr>
    </p:bg>
    <p:spTree>
      <p:nvGrpSpPr>
        <p:cNvPr id="1" name=""/>
        <p:cNvGrpSpPr/>
        <p:nvPr/>
      </p:nvGrpSpPr>
      <p:grpSpPr>
        <a:xfrm>
          <a:off x="0" y="0"/>
          <a:ext cx="0" cy="0"/>
          <a:chOff x="0" y="0"/>
          <a:chExt cx="0" cy="0"/>
        </a:xfrm>
      </p:grpSpPr>
      <p:sp>
        <p:nvSpPr>
          <p:cNvPr id="54" name="Title 1">
            <a:extLst>
              <a:ext uri="{FF2B5EF4-FFF2-40B4-BE49-F238E27FC236}">
                <a16:creationId xmlns:a16="http://schemas.microsoft.com/office/drawing/2014/main" id="{6825B690-1AD7-4243-AC42-D2CF19B7B02C}"/>
              </a:ext>
            </a:extLst>
          </p:cNvPr>
          <p:cNvSpPr>
            <a:spLocks noGrp="1"/>
          </p:cNvSpPr>
          <p:nvPr>
            <p:ph type="title"/>
          </p:nvPr>
        </p:nvSpPr>
        <p:spPr>
          <a:xfrm>
            <a:off x="750430" y="381000"/>
            <a:ext cx="10678142" cy="1325563"/>
          </a:xfrm>
        </p:spPr>
        <p:txBody>
          <a:bodyPr lIns="0" rtlCol="0" anchor="b">
            <a:noAutofit/>
          </a:bodyPr>
          <a:lstStyle>
            <a:lvl1pPr>
              <a:defRPr sz="4800" b="1">
                <a:latin typeface="+mj-lt"/>
              </a:defRPr>
            </a:lvl1pPr>
          </a:lstStyle>
          <a:p>
            <a:pPr rtl="0"/>
            <a:r>
              <a:rPr lang="en-US" noProof="0"/>
              <a:t>Click to edit Master title style</a:t>
            </a:r>
            <a:endParaRPr lang="en-GB" noProof="0"/>
          </a:p>
        </p:txBody>
      </p:sp>
      <p:sp>
        <p:nvSpPr>
          <p:cNvPr id="6" name="Picture Placeholder 23">
            <a:extLst>
              <a:ext uri="{FF2B5EF4-FFF2-40B4-BE49-F238E27FC236}">
                <a16:creationId xmlns:a16="http://schemas.microsoft.com/office/drawing/2014/main" id="{5E48B363-63E8-4F17-842B-53AD935A6529}"/>
              </a:ext>
            </a:extLst>
          </p:cNvPr>
          <p:cNvSpPr>
            <a:spLocks noGrp="1"/>
          </p:cNvSpPr>
          <p:nvPr>
            <p:ph type="pic" sz="quarter" idx="13"/>
          </p:nvPr>
        </p:nvSpPr>
        <p:spPr>
          <a:xfrm>
            <a:off x="750429" y="2068734"/>
            <a:ext cx="904987" cy="905641"/>
          </a:xfrm>
        </p:spPr>
        <p:txBody>
          <a:bodyPr rtlCol="0">
            <a:noAutofit/>
          </a:bodyPr>
          <a:lstStyle>
            <a:lvl1pPr marL="0" indent="0">
              <a:buNone/>
              <a:defRPr sz="1400">
                <a:solidFill>
                  <a:schemeClr val="tx1"/>
                </a:solidFill>
              </a:defRPr>
            </a:lvl1pPr>
          </a:lstStyle>
          <a:p>
            <a:pPr rtl="0"/>
            <a:r>
              <a:rPr lang="en-US" noProof="0"/>
              <a:t>Click icon to add picture</a:t>
            </a:r>
            <a:endParaRPr lang="en-GB" noProof="0"/>
          </a:p>
        </p:txBody>
      </p:sp>
      <p:sp>
        <p:nvSpPr>
          <p:cNvPr id="31" name="Text Placeholder 28">
            <a:extLst>
              <a:ext uri="{FF2B5EF4-FFF2-40B4-BE49-F238E27FC236}">
                <a16:creationId xmlns:a16="http://schemas.microsoft.com/office/drawing/2014/main" id="{1825005B-0520-EC49-9A5C-554CB700387B}"/>
              </a:ext>
            </a:extLst>
          </p:cNvPr>
          <p:cNvSpPr>
            <a:spLocks noGrp="1"/>
          </p:cNvSpPr>
          <p:nvPr>
            <p:ph type="body" sz="quarter" idx="17" hasCustomPrompt="1"/>
          </p:nvPr>
        </p:nvSpPr>
        <p:spPr>
          <a:xfrm>
            <a:off x="750430" y="2994545"/>
            <a:ext cx="2281237" cy="347662"/>
          </a:xfrm>
        </p:spPr>
        <p:txBody>
          <a:bodyPr lIns="0" tIns="0" rIns="0" bIns="0" rtlCol="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rtl="0"/>
            <a:r>
              <a:rPr lang="en-GB" noProof="0"/>
              <a:t>Name</a:t>
            </a:r>
          </a:p>
        </p:txBody>
      </p:sp>
      <p:sp>
        <p:nvSpPr>
          <p:cNvPr id="32" name="Text Placeholder 28">
            <a:extLst>
              <a:ext uri="{FF2B5EF4-FFF2-40B4-BE49-F238E27FC236}">
                <a16:creationId xmlns:a16="http://schemas.microsoft.com/office/drawing/2014/main" id="{B6697B92-AF89-2C46-BC1E-6CB47E8EA421}"/>
              </a:ext>
            </a:extLst>
          </p:cNvPr>
          <p:cNvSpPr>
            <a:spLocks noGrp="1"/>
          </p:cNvSpPr>
          <p:nvPr>
            <p:ph type="body" sz="quarter" idx="18" hasCustomPrompt="1"/>
          </p:nvPr>
        </p:nvSpPr>
        <p:spPr>
          <a:xfrm>
            <a:off x="750429" y="3379791"/>
            <a:ext cx="2281237" cy="347662"/>
          </a:xfrm>
        </p:spPr>
        <p:txBody>
          <a:bodyPr lIns="0" tIns="0" rIns="0" bIns="0" rtlCol="0">
            <a:noAutofit/>
          </a:bodyPr>
          <a:lstStyle>
            <a:lvl1pPr marL="0" indent="0" algn="l">
              <a:lnSpc>
                <a:spcPct val="100000"/>
              </a:lnSpc>
              <a:spcBef>
                <a:spcPts val="0"/>
              </a:spcBef>
              <a:buNone/>
              <a:defRPr sz="1400" b="0" spc="20" baseline="0">
                <a:solidFill>
                  <a:schemeClr val="tx1"/>
                </a:solidFill>
                <a:latin typeface="+mn-lt"/>
              </a:defRPr>
            </a:lvl1pPr>
          </a:lstStyle>
          <a:p>
            <a:pPr lvl="0" rtl="0"/>
            <a:r>
              <a:rPr lang="en-GB" noProof="0"/>
              <a:t>Title</a:t>
            </a:r>
          </a:p>
        </p:txBody>
      </p:sp>
      <p:sp>
        <p:nvSpPr>
          <p:cNvPr id="33" name="Picture Placeholder 23">
            <a:extLst>
              <a:ext uri="{FF2B5EF4-FFF2-40B4-BE49-F238E27FC236}">
                <a16:creationId xmlns:a16="http://schemas.microsoft.com/office/drawing/2014/main" id="{FA9FEBB0-45F1-DF45-89C4-B343F8B20BA0}"/>
              </a:ext>
            </a:extLst>
          </p:cNvPr>
          <p:cNvSpPr>
            <a:spLocks noGrp="1"/>
          </p:cNvSpPr>
          <p:nvPr>
            <p:ph type="pic" sz="quarter" idx="28"/>
          </p:nvPr>
        </p:nvSpPr>
        <p:spPr>
          <a:xfrm>
            <a:off x="3549397" y="2068734"/>
            <a:ext cx="904987" cy="905641"/>
          </a:xfrm>
        </p:spPr>
        <p:txBody>
          <a:bodyPr rtlCol="0">
            <a:noAutofit/>
          </a:bodyPr>
          <a:lstStyle>
            <a:lvl1pPr marL="0" indent="0">
              <a:buNone/>
              <a:defRPr sz="1400">
                <a:solidFill>
                  <a:schemeClr val="tx1"/>
                </a:solidFill>
              </a:defRPr>
            </a:lvl1pPr>
          </a:lstStyle>
          <a:p>
            <a:pPr rtl="0"/>
            <a:r>
              <a:rPr lang="en-US" noProof="0"/>
              <a:t>Click icon to add picture</a:t>
            </a:r>
            <a:endParaRPr lang="en-GB" noProof="0"/>
          </a:p>
        </p:txBody>
      </p:sp>
      <p:sp>
        <p:nvSpPr>
          <p:cNvPr id="34" name="Text Placeholder 28">
            <a:extLst>
              <a:ext uri="{FF2B5EF4-FFF2-40B4-BE49-F238E27FC236}">
                <a16:creationId xmlns:a16="http://schemas.microsoft.com/office/drawing/2014/main" id="{EF331731-A7FC-C245-A9C1-0B1A2E994DB6}"/>
              </a:ext>
            </a:extLst>
          </p:cNvPr>
          <p:cNvSpPr>
            <a:spLocks noGrp="1"/>
          </p:cNvSpPr>
          <p:nvPr>
            <p:ph type="body" sz="quarter" idx="29" hasCustomPrompt="1"/>
          </p:nvPr>
        </p:nvSpPr>
        <p:spPr>
          <a:xfrm>
            <a:off x="3549398" y="2994545"/>
            <a:ext cx="2281237" cy="347662"/>
          </a:xfrm>
        </p:spPr>
        <p:txBody>
          <a:bodyPr lIns="0" tIns="0" rIns="0" bIns="0" rtlCol="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rtl="0"/>
            <a:r>
              <a:rPr lang="en-GB" noProof="0"/>
              <a:t>Name</a:t>
            </a:r>
          </a:p>
        </p:txBody>
      </p:sp>
      <p:sp>
        <p:nvSpPr>
          <p:cNvPr id="35" name="Text Placeholder 28">
            <a:extLst>
              <a:ext uri="{FF2B5EF4-FFF2-40B4-BE49-F238E27FC236}">
                <a16:creationId xmlns:a16="http://schemas.microsoft.com/office/drawing/2014/main" id="{313B974E-E762-EE48-B2DF-C8F10DF73444}"/>
              </a:ext>
            </a:extLst>
          </p:cNvPr>
          <p:cNvSpPr>
            <a:spLocks noGrp="1"/>
          </p:cNvSpPr>
          <p:nvPr>
            <p:ph type="body" sz="quarter" idx="30" hasCustomPrompt="1"/>
          </p:nvPr>
        </p:nvSpPr>
        <p:spPr>
          <a:xfrm>
            <a:off x="3549397" y="3379791"/>
            <a:ext cx="2281237" cy="347662"/>
          </a:xfrm>
        </p:spPr>
        <p:txBody>
          <a:bodyPr lIns="0" tIns="0" rIns="0" bIns="0" rtlCol="0">
            <a:noAutofit/>
          </a:bodyPr>
          <a:lstStyle>
            <a:lvl1pPr marL="0" indent="0" algn="l">
              <a:lnSpc>
                <a:spcPct val="100000"/>
              </a:lnSpc>
              <a:spcBef>
                <a:spcPts val="0"/>
              </a:spcBef>
              <a:buNone/>
              <a:defRPr sz="1400" b="0" spc="20" baseline="0">
                <a:solidFill>
                  <a:schemeClr val="tx1"/>
                </a:solidFill>
                <a:latin typeface="+mn-lt"/>
              </a:defRPr>
            </a:lvl1pPr>
          </a:lstStyle>
          <a:p>
            <a:pPr lvl="0" rtl="0"/>
            <a:r>
              <a:rPr lang="en-GB" noProof="0"/>
              <a:t>Title</a:t>
            </a:r>
          </a:p>
        </p:txBody>
      </p:sp>
      <p:sp>
        <p:nvSpPr>
          <p:cNvPr id="36" name="Picture Placeholder 23">
            <a:extLst>
              <a:ext uri="{FF2B5EF4-FFF2-40B4-BE49-F238E27FC236}">
                <a16:creationId xmlns:a16="http://schemas.microsoft.com/office/drawing/2014/main" id="{8BA62E8C-79E6-D245-B706-FFB1E051B2D6}"/>
              </a:ext>
            </a:extLst>
          </p:cNvPr>
          <p:cNvSpPr>
            <a:spLocks noGrp="1"/>
          </p:cNvSpPr>
          <p:nvPr>
            <p:ph type="pic" sz="quarter" idx="31"/>
          </p:nvPr>
        </p:nvSpPr>
        <p:spPr>
          <a:xfrm>
            <a:off x="6348367" y="2068734"/>
            <a:ext cx="904987" cy="905641"/>
          </a:xfrm>
        </p:spPr>
        <p:txBody>
          <a:bodyPr rtlCol="0">
            <a:noAutofit/>
          </a:bodyPr>
          <a:lstStyle>
            <a:lvl1pPr marL="0" indent="0">
              <a:buNone/>
              <a:defRPr sz="1400">
                <a:solidFill>
                  <a:schemeClr val="tx1"/>
                </a:solidFill>
              </a:defRPr>
            </a:lvl1pPr>
          </a:lstStyle>
          <a:p>
            <a:pPr rtl="0"/>
            <a:r>
              <a:rPr lang="en-US" noProof="0"/>
              <a:t>Click icon to add picture</a:t>
            </a:r>
            <a:endParaRPr lang="en-GB" noProof="0"/>
          </a:p>
        </p:txBody>
      </p:sp>
      <p:sp>
        <p:nvSpPr>
          <p:cNvPr id="37" name="Text Placeholder 28">
            <a:extLst>
              <a:ext uri="{FF2B5EF4-FFF2-40B4-BE49-F238E27FC236}">
                <a16:creationId xmlns:a16="http://schemas.microsoft.com/office/drawing/2014/main" id="{4199EE50-5386-0446-8ADA-23C1B0D6EA4F}"/>
              </a:ext>
            </a:extLst>
          </p:cNvPr>
          <p:cNvSpPr>
            <a:spLocks noGrp="1"/>
          </p:cNvSpPr>
          <p:nvPr>
            <p:ph type="body" sz="quarter" idx="32" hasCustomPrompt="1"/>
          </p:nvPr>
        </p:nvSpPr>
        <p:spPr>
          <a:xfrm>
            <a:off x="6348368" y="2994545"/>
            <a:ext cx="2281237" cy="347662"/>
          </a:xfrm>
        </p:spPr>
        <p:txBody>
          <a:bodyPr lIns="0" tIns="0" rIns="0" bIns="0" rtlCol="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rtl="0"/>
            <a:r>
              <a:rPr lang="en-GB" noProof="0"/>
              <a:t>Name</a:t>
            </a:r>
          </a:p>
        </p:txBody>
      </p:sp>
      <p:sp>
        <p:nvSpPr>
          <p:cNvPr id="38" name="Text Placeholder 28">
            <a:extLst>
              <a:ext uri="{FF2B5EF4-FFF2-40B4-BE49-F238E27FC236}">
                <a16:creationId xmlns:a16="http://schemas.microsoft.com/office/drawing/2014/main" id="{478AB5CA-B5A5-934D-BF51-1485953A703D}"/>
              </a:ext>
            </a:extLst>
          </p:cNvPr>
          <p:cNvSpPr>
            <a:spLocks noGrp="1"/>
          </p:cNvSpPr>
          <p:nvPr>
            <p:ph type="body" sz="quarter" idx="33" hasCustomPrompt="1"/>
          </p:nvPr>
        </p:nvSpPr>
        <p:spPr>
          <a:xfrm>
            <a:off x="6348367" y="3379791"/>
            <a:ext cx="2281237" cy="347662"/>
          </a:xfrm>
        </p:spPr>
        <p:txBody>
          <a:bodyPr lIns="0" tIns="0" rIns="0" bIns="0" rtlCol="0">
            <a:noAutofit/>
          </a:bodyPr>
          <a:lstStyle>
            <a:lvl1pPr marL="0" indent="0" algn="l">
              <a:lnSpc>
                <a:spcPct val="100000"/>
              </a:lnSpc>
              <a:spcBef>
                <a:spcPts val="0"/>
              </a:spcBef>
              <a:buNone/>
              <a:defRPr sz="1400" b="0" spc="20" baseline="0">
                <a:solidFill>
                  <a:schemeClr val="tx1"/>
                </a:solidFill>
                <a:latin typeface="+mn-lt"/>
              </a:defRPr>
            </a:lvl1pPr>
          </a:lstStyle>
          <a:p>
            <a:pPr lvl="0" rtl="0"/>
            <a:r>
              <a:rPr lang="en-GB" noProof="0"/>
              <a:t>Title</a:t>
            </a:r>
          </a:p>
        </p:txBody>
      </p:sp>
      <p:sp>
        <p:nvSpPr>
          <p:cNvPr id="39" name="Picture Placeholder 23">
            <a:extLst>
              <a:ext uri="{FF2B5EF4-FFF2-40B4-BE49-F238E27FC236}">
                <a16:creationId xmlns:a16="http://schemas.microsoft.com/office/drawing/2014/main" id="{3D78BE06-1FC7-3C43-BD15-F4137B564B58}"/>
              </a:ext>
            </a:extLst>
          </p:cNvPr>
          <p:cNvSpPr>
            <a:spLocks noGrp="1"/>
          </p:cNvSpPr>
          <p:nvPr>
            <p:ph type="pic" sz="quarter" idx="34"/>
          </p:nvPr>
        </p:nvSpPr>
        <p:spPr>
          <a:xfrm>
            <a:off x="9147335" y="2068734"/>
            <a:ext cx="904987" cy="905641"/>
          </a:xfrm>
        </p:spPr>
        <p:txBody>
          <a:bodyPr rtlCol="0">
            <a:noAutofit/>
          </a:bodyPr>
          <a:lstStyle>
            <a:lvl1pPr marL="0" indent="0">
              <a:buNone/>
              <a:defRPr sz="1400">
                <a:solidFill>
                  <a:schemeClr val="tx1"/>
                </a:solidFill>
              </a:defRPr>
            </a:lvl1pPr>
          </a:lstStyle>
          <a:p>
            <a:pPr rtl="0"/>
            <a:r>
              <a:rPr lang="en-US" noProof="0"/>
              <a:t>Click icon to add picture</a:t>
            </a:r>
            <a:endParaRPr lang="en-GB" noProof="0"/>
          </a:p>
        </p:txBody>
      </p:sp>
      <p:sp>
        <p:nvSpPr>
          <p:cNvPr id="40" name="Text Placeholder 28">
            <a:extLst>
              <a:ext uri="{FF2B5EF4-FFF2-40B4-BE49-F238E27FC236}">
                <a16:creationId xmlns:a16="http://schemas.microsoft.com/office/drawing/2014/main" id="{14F01FCC-4797-0343-8739-20331C751C18}"/>
              </a:ext>
            </a:extLst>
          </p:cNvPr>
          <p:cNvSpPr>
            <a:spLocks noGrp="1"/>
          </p:cNvSpPr>
          <p:nvPr>
            <p:ph type="body" sz="quarter" idx="35" hasCustomPrompt="1"/>
          </p:nvPr>
        </p:nvSpPr>
        <p:spPr>
          <a:xfrm>
            <a:off x="9147336" y="2994545"/>
            <a:ext cx="2281237" cy="347662"/>
          </a:xfrm>
        </p:spPr>
        <p:txBody>
          <a:bodyPr lIns="0" tIns="0" rIns="0" bIns="0" rtlCol="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rtl="0"/>
            <a:r>
              <a:rPr lang="en-GB" noProof="0"/>
              <a:t>Name</a:t>
            </a:r>
          </a:p>
        </p:txBody>
      </p:sp>
      <p:sp>
        <p:nvSpPr>
          <p:cNvPr id="41" name="Text Placeholder 28">
            <a:extLst>
              <a:ext uri="{FF2B5EF4-FFF2-40B4-BE49-F238E27FC236}">
                <a16:creationId xmlns:a16="http://schemas.microsoft.com/office/drawing/2014/main" id="{33FBE6CA-EC7A-1A4B-ADA3-6B78F2DE09C2}"/>
              </a:ext>
            </a:extLst>
          </p:cNvPr>
          <p:cNvSpPr>
            <a:spLocks noGrp="1"/>
          </p:cNvSpPr>
          <p:nvPr>
            <p:ph type="body" sz="quarter" idx="36" hasCustomPrompt="1"/>
          </p:nvPr>
        </p:nvSpPr>
        <p:spPr>
          <a:xfrm>
            <a:off x="9147335" y="3379791"/>
            <a:ext cx="2281237" cy="347662"/>
          </a:xfrm>
        </p:spPr>
        <p:txBody>
          <a:bodyPr lIns="0" tIns="0" rIns="0" bIns="0" rtlCol="0">
            <a:noAutofit/>
          </a:bodyPr>
          <a:lstStyle>
            <a:lvl1pPr marL="0" indent="0" algn="l">
              <a:lnSpc>
                <a:spcPct val="100000"/>
              </a:lnSpc>
              <a:spcBef>
                <a:spcPts val="0"/>
              </a:spcBef>
              <a:buNone/>
              <a:defRPr sz="1400" b="0" spc="20" baseline="0">
                <a:solidFill>
                  <a:schemeClr val="tx1"/>
                </a:solidFill>
                <a:latin typeface="+mn-lt"/>
              </a:defRPr>
            </a:lvl1pPr>
          </a:lstStyle>
          <a:p>
            <a:pPr lvl="0" rtl="0"/>
            <a:r>
              <a:rPr lang="en-GB" noProof="0"/>
              <a:t>Title</a:t>
            </a:r>
          </a:p>
        </p:txBody>
      </p:sp>
      <p:sp>
        <p:nvSpPr>
          <p:cNvPr id="42" name="Picture Placeholder 23">
            <a:extLst>
              <a:ext uri="{FF2B5EF4-FFF2-40B4-BE49-F238E27FC236}">
                <a16:creationId xmlns:a16="http://schemas.microsoft.com/office/drawing/2014/main" id="{6DD7CCE4-AD48-B64F-909E-F88961FBDFC5}"/>
              </a:ext>
            </a:extLst>
          </p:cNvPr>
          <p:cNvSpPr>
            <a:spLocks noGrp="1"/>
          </p:cNvSpPr>
          <p:nvPr>
            <p:ph type="pic" sz="quarter" idx="37"/>
          </p:nvPr>
        </p:nvSpPr>
        <p:spPr>
          <a:xfrm>
            <a:off x="750429" y="4118551"/>
            <a:ext cx="904987" cy="905641"/>
          </a:xfrm>
        </p:spPr>
        <p:txBody>
          <a:bodyPr rtlCol="0">
            <a:noAutofit/>
          </a:bodyPr>
          <a:lstStyle>
            <a:lvl1pPr marL="0" indent="0">
              <a:buNone/>
              <a:defRPr sz="1400">
                <a:solidFill>
                  <a:schemeClr val="tx1"/>
                </a:solidFill>
              </a:defRPr>
            </a:lvl1pPr>
          </a:lstStyle>
          <a:p>
            <a:pPr rtl="0"/>
            <a:r>
              <a:rPr lang="en-US" noProof="0"/>
              <a:t>Click icon to add picture</a:t>
            </a:r>
            <a:endParaRPr lang="en-GB" noProof="0"/>
          </a:p>
        </p:txBody>
      </p:sp>
      <p:sp>
        <p:nvSpPr>
          <p:cNvPr id="43" name="Text Placeholder 28">
            <a:extLst>
              <a:ext uri="{FF2B5EF4-FFF2-40B4-BE49-F238E27FC236}">
                <a16:creationId xmlns:a16="http://schemas.microsoft.com/office/drawing/2014/main" id="{C076E7E2-3D95-EA47-BF86-444615F1F141}"/>
              </a:ext>
            </a:extLst>
          </p:cNvPr>
          <p:cNvSpPr>
            <a:spLocks noGrp="1"/>
          </p:cNvSpPr>
          <p:nvPr>
            <p:ph type="body" sz="quarter" idx="38" hasCustomPrompt="1"/>
          </p:nvPr>
        </p:nvSpPr>
        <p:spPr>
          <a:xfrm>
            <a:off x="750430" y="5044362"/>
            <a:ext cx="2281237" cy="347662"/>
          </a:xfrm>
        </p:spPr>
        <p:txBody>
          <a:bodyPr lIns="0" tIns="0" rIns="0" bIns="0" rtlCol="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rtl="0"/>
            <a:r>
              <a:rPr lang="en-GB" noProof="0"/>
              <a:t>Name</a:t>
            </a:r>
          </a:p>
        </p:txBody>
      </p:sp>
      <p:sp>
        <p:nvSpPr>
          <p:cNvPr id="44" name="Text Placeholder 28">
            <a:extLst>
              <a:ext uri="{FF2B5EF4-FFF2-40B4-BE49-F238E27FC236}">
                <a16:creationId xmlns:a16="http://schemas.microsoft.com/office/drawing/2014/main" id="{612499D2-373C-3940-97A5-FCA8B245BE45}"/>
              </a:ext>
            </a:extLst>
          </p:cNvPr>
          <p:cNvSpPr>
            <a:spLocks noGrp="1"/>
          </p:cNvSpPr>
          <p:nvPr>
            <p:ph type="body" sz="quarter" idx="39" hasCustomPrompt="1"/>
          </p:nvPr>
        </p:nvSpPr>
        <p:spPr>
          <a:xfrm>
            <a:off x="750429" y="5429608"/>
            <a:ext cx="2281237" cy="347662"/>
          </a:xfrm>
        </p:spPr>
        <p:txBody>
          <a:bodyPr lIns="0" tIns="0" rIns="0" bIns="0" rtlCol="0">
            <a:noAutofit/>
          </a:bodyPr>
          <a:lstStyle>
            <a:lvl1pPr marL="0" indent="0" algn="l">
              <a:lnSpc>
                <a:spcPct val="100000"/>
              </a:lnSpc>
              <a:spcBef>
                <a:spcPts val="0"/>
              </a:spcBef>
              <a:buNone/>
              <a:defRPr sz="1400" b="0" spc="20" baseline="0">
                <a:solidFill>
                  <a:schemeClr val="tx1"/>
                </a:solidFill>
                <a:latin typeface="+mn-lt"/>
              </a:defRPr>
            </a:lvl1pPr>
          </a:lstStyle>
          <a:p>
            <a:pPr lvl="0" rtl="0"/>
            <a:r>
              <a:rPr lang="en-GB" noProof="0"/>
              <a:t>Title</a:t>
            </a:r>
          </a:p>
        </p:txBody>
      </p:sp>
      <p:sp>
        <p:nvSpPr>
          <p:cNvPr id="45" name="Picture Placeholder 23">
            <a:extLst>
              <a:ext uri="{FF2B5EF4-FFF2-40B4-BE49-F238E27FC236}">
                <a16:creationId xmlns:a16="http://schemas.microsoft.com/office/drawing/2014/main" id="{24B34D6D-4F7E-3942-B8D7-9970BDE53C10}"/>
              </a:ext>
            </a:extLst>
          </p:cNvPr>
          <p:cNvSpPr>
            <a:spLocks noGrp="1"/>
          </p:cNvSpPr>
          <p:nvPr>
            <p:ph type="pic" sz="quarter" idx="40"/>
          </p:nvPr>
        </p:nvSpPr>
        <p:spPr>
          <a:xfrm>
            <a:off x="3549397" y="4118551"/>
            <a:ext cx="904987" cy="905641"/>
          </a:xfrm>
        </p:spPr>
        <p:txBody>
          <a:bodyPr rtlCol="0">
            <a:noAutofit/>
          </a:bodyPr>
          <a:lstStyle>
            <a:lvl1pPr marL="0" indent="0">
              <a:buNone/>
              <a:defRPr sz="1400">
                <a:solidFill>
                  <a:schemeClr val="tx1"/>
                </a:solidFill>
              </a:defRPr>
            </a:lvl1pPr>
          </a:lstStyle>
          <a:p>
            <a:pPr rtl="0"/>
            <a:r>
              <a:rPr lang="en-US" noProof="0"/>
              <a:t>Click icon to add picture</a:t>
            </a:r>
            <a:endParaRPr lang="en-GB" noProof="0"/>
          </a:p>
        </p:txBody>
      </p:sp>
      <p:sp>
        <p:nvSpPr>
          <p:cNvPr id="46" name="Text Placeholder 28">
            <a:extLst>
              <a:ext uri="{FF2B5EF4-FFF2-40B4-BE49-F238E27FC236}">
                <a16:creationId xmlns:a16="http://schemas.microsoft.com/office/drawing/2014/main" id="{D34EDB1D-7E85-D242-B6AE-F6D6907D325A}"/>
              </a:ext>
            </a:extLst>
          </p:cNvPr>
          <p:cNvSpPr>
            <a:spLocks noGrp="1"/>
          </p:cNvSpPr>
          <p:nvPr>
            <p:ph type="body" sz="quarter" idx="41" hasCustomPrompt="1"/>
          </p:nvPr>
        </p:nvSpPr>
        <p:spPr>
          <a:xfrm>
            <a:off x="3549398" y="5044362"/>
            <a:ext cx="2281237" cy="347662"/>
          </a:xfrm>
        </p:spPr>
        <p:txBody>
          <a:bodyPr lIns="0" tIns="0" rIns="0" bIns="0" rtlCol="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rtl="0"/>
            <a:r>
              <a:rPr lang="en-GB" noProof="0"/>
              <a:t>Name</a:t>
            </a:r>
          </a:p>
        </p:txBody>
      </p:sp>
      <p:sp>
        <p:nvSpPr>
          <p:cNvPr id="47" name="Text Placeholder 28">
            <a:extLst>
              <a:ext uri="{FF2B5EF4-FFF2-40B4-BE49-F238E27FC236}">
                <a16:creationId xmlns:a16="http://schemas.microsoft.com/office/drawing/2014/main" id="{3E3BFFF0-114B-6D42-B5E0-8020AC2E26BF}"/>
              </a:ext>
            </a:extLst>
          </p:cNvPr>
          <p:cNvSpPr>
            <a:spLocks noGrp="1"/>
          </p:cNvSpPr>
          <p:nvPr>
            <p:ph type="body" sz="quarter" idx="42" hasCustomPrompt="1"/>
          </p:nvPr>
        </p:nvSpPr>
        <p:spPr>
          <a:xfrm>
            <a:off x="3549397" y="5429608"/>
            <a:ext cx="2281237" cy="347662"/>
          </a:xfrm>
        </p:spPr>
        <p:txBody>
          <a:bodyPr lIns="0" tIns="0" rIns="0" bIns="0" rtlCol="0">
            <a:noAutofit/>
          </a:bodyPr>
          <a:lstStyle>
            <a:lvl1pPr marL="0" indent="0" algn="l">
              <a:lnSpc>
                <a:spcPct val="100000"/>
              </a:lnSpc>
              <a:spcBef>
                <a:spcPts val="0"/>
              </a:spcBef>
              <a:buNone/>
              <a:defRPr sz="1400" b="0" spc="20" baseline="0">
                <a:solidFill>
                  <a:schemeClr val="tx1"/>
                </a:solidFill>
                <a:latin typeface="+mn-lt"/>
              </a:defRPr>
            </a:lvl1pPr>
          </a:lstStyle>
          <a:p>
            <a:pPr lvl="0" rtl="0"/>
            <a:r>
              <a:rPr lang="en-GB" noProof="0"/>
              <a:t>Title</a:t>
            </a:r>
          </a:p>
        </p:txBody>
      </p:sp>
      <p:sp>
        <p:nvSpPr>
          <p:cNvPr id="48" name="Picture Placeholder 23">
            <a:extLst>
              <a:ext uri="{FF2B5EF4-FFF2-40B4-BE49-F238E27FC236}">
                <a16:creationId xmlns:a16="http://schemas.microsoft.com/office/drawing/2014/main" id="{EB4488EE-E854-724E-95AE-B9943EE249EA}"/>
              </a:ext>
            </a:extLst>
          </p:cNvPr>
          <p:cNvSpPr>
            <a:spLocks noGrp="1"/>
          </p:cNvSpPr>
          <p:nvPr>
            <p:ph type="pic" sz="quarter" idx="43"/>
          </p:nvPr>
        </p:nvSpPr>
        <p:spPr>
          <a:xfrm>
            <a:off x="6348367" y="4118551"/>
            <a:ext cx="904987" cy="905641"/>
          </a:xfrm>
        </p:spPr>
        <p:txBody>
          <a:bodyPr rtlCol="0">
            <a:noAutofit/>
          </a:bodyPr>
          <a:lstStyle>
            <a:lvl1pPr marL="0" indent="0">
              <a:buNone/>
              <a:defRPr sz="1400">
                <a:solidFill>
                  <a:schemeClr val="tx1"/>
                </a:solidFill>
              </a:defRPr>
            </a:lvl1pPr>
          </a:lstStyle>
          <a:p>
            <a:pPr rtl="0"/>
            <a:r>
              <a:rPr lang="en-US" noProof="0"/>
              <a:t>Click icon to add picture</a:t>
            </a:r>
            <a:endParaRPr lang="en-GB" noProof="0"/>
          </a:p>
        </p:txBody>
      </p:sp>
      <p:sp>
        <p:nvSpPr>
          <p:cNvPr id="49" name="Text Placeholder 28">
            <a:extLst>
              <a:ext uri="{FF2B5EF4-FFF2-40B4-BE49-F238E27FC236}">
                <a16:creationId xmlns:a16="http://schemas.microsoft.com/office/drawing/2014/main" id="{C5551B4D-583E-D644-9069-EC096CE76F50}"/>
              </a:ext>
            </a:extLst>
          </p:cNvPr>
          <p:cNvSpPr>
            <a:spLocks noGrp="1"/>
          </p:cNvSpPr>
          <p:nvPr>
            <p:ph type="body" sz="quarter" idx="44" hasCustomPrompt="1"/>
          </p:nvPr>
        </p:nvSpPr>
        <p:spPr>
          <a:xfrm>
            <a:off x="6348368" y="5044362"/>
            <a:ext cx="2281237" cy="347662"/>
          </a:xfrm>
        </p:spPr>
        <p:txBody>
          <a:bodyPr lIns="0" tIns="0" rIns="0" bIns="0" rtlCol="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rtl="0"/>
            <a:r>
              <a:rPr lang="en-GB" noProof="0"/>
              <a:t>Name</a:t>
            </a:r>
          </a:p>
        </p:txBody>
      </p:sp>
      <p:sp>
        <p:nvSpPr>
          <p:cNvPr id="50" name="Text Placeholder 28">
            <a:extLst>
              <a:ext uri="{FF2B5EF4-FFF2-40B4-BE49-F238E27FC236}">
                <a16:creationId xmlns:a16="http://schemas.microsoft.com/office/drawing/2014/main" id="{E30C4783-1643-2243-BB4F-E99E04D9216B}"/>
              </a:ext>
            </a:extLst>
          </p:cNvPr>
          <p:cNvSpPr>
            <a:spLocks noGrp="1"/>
          </p:cNvSpPr>
          <p:nvPr>
            <p:ph type="body" sz="quarter" idx="45" hasCustomPrompt="1"/>
          </p:nvPr>
        </p:nvSpPr>
        <p:spPr>
          <a:xfrm>
            <a:off x="6348367" y="5429608"/>
            <a:ext cx="2281237" cy="347662"/>
          </a:xfrm>
        </p:spPr>
        <p:txBody>
          <a:bodyPr lIns="0" tIns="0" rIns="0" bIns="0" rtlCol="0">
            <a:noAutofit/>
          </a:bodyPr>
          <a:lstStyle>
            <a:lvl1pPr marL="0" indent="0" algn="l">
              <a:lnSpc>
                <a:spcPct val="100000"/>
              </a:lnSpc>
              <a:spcBef>
                <a:spcPts val="0"/>
              </a:spcBef>
              <a:buNone/>
              <a:defRPr sz="1400" b="0" spc="20" baseline="0">
                <a:solidFill>
                  <a:schemeClr val="tx1"/>
                </a:solidFill>
                <a:latin typeface="+mn-lt"/>
              </a:defRPr>
            </a:lvl1pPr>
          </a:lstStyle>
          <a:p>
            <a:pPr lvl="0" rtl="0"/>
            <a:r>
              <a:rPr lang="en-GB" noProof="0"/>
              <a:t>Title</a:t>
            </a:r>
          </a:p>
        </p:txBody>
      </p:sp>
      <p:sp>
        <p:nvSpPr>
          <p:cNvPr id="51" name="Picture Placeholder 23">
            <a:extLst>
              <a:ext uri="{FF2B5EF4-FFF2-40B4-BE49-F238E27FC236}">
                <a16:creationId xmlns:a16="http://schemas.microsoft.com/office/drawing/2014/main" id="{7BBADCE0-02E8-3249-8CBA-17D3783DFE70}"/>
              </a:ext>
            </a:extLst>
          </p:cNvPr>
          <p:cNvSpPr>
            <a:spLocks noGrp="1"/>
          </p:cNvSpPr>
          <p:nvPr>
            <p:ph type="pic" sz="quarter" idx="46"/>
          </p:nvPr>
        </p:nvSpPr>
        <p:spPr>
          <a:xfrm>
            <a:off x="9147335" y="4118551"/>
            <a:ext cx="904987" cy="905641"/>
          </a:xfrm>
        </p:spPr>
        <p:txBody>
          <a:bodyPr rtlCol="0">
            <a:noAutofit/>
          </a:bodyPr>
          <a:lstStyle>
            <a:lvl1pPr marL="0" indent="0">
              <a:buNone/>
              <a:defRPr sz="1400">
                <a:solidFill>
                  <a:schemeClr val="tx1"/>
                </a:solidFill>
              </a:defRPr>
            </a:lvl1pPr>
          </a:lstStyle>
          <a:p>
            <a:pPr rtl="0"/>
            <a:r>
              <a:rPr lang="en-US" noProof="0"/>
              <a:t>Click icon to add picture</a:t>
            </a:r>
            <a:endParaRPr lang="en-GB" noProof="0"/>
          </a:p>
        </p:txBody>
      </p:sp>
      <p:sp>
        <p:nvSpPr>
          <p:cNvPr id="52" name="Text Placeholder 28">
            <a:extLst>
              <a:ext uri="{FF2B5EF4-FFF2-40B4-BE49-F238E27FC236}">
                <a16:creationId xmlns:a16="http://schemas.microsoft.com/office/drawing/2014/main" id="{8D294C40-97E4-FF4F-8A02-10FC7D0EE8B0}"/>
              </a:ext>
            </a:extLst>
          </p:cNvPr>
          <p:cNvSpPr>
            <a:spLocks noGrp="1"/>
          </p:cNvSpPr>
          <p:nvPr>
            <p:ph type="body" sz="quarter" idx="47" hasCustomPrompt="1"/>
          </p:nvPr>
        </p:nvSpPr>
        <p:spPr>
          <a:xfrm>
            <a:off x="9147336" y="5044362"/>
            <a:ext cx="2281237" cy="347662"/>
          </a:xfrm>
        </p:spPr>
        <p:txBody>
          <a:bodyPr lIns="0" tIns="0" rIns="0" bIns="0" rtlCol="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rtl="0"/>
            <a:r>
              <a:rPr lang="en-GB" noProof="0"/>
              <a:t>Name</a:t>
            </a:r>
          </a:p>
        </p:txBody>
      </p:sp>
      <p:sp>
        <p:nvSpPr>
          <p:cNvPr id="53" name="Text Placeholder 28">
            <a:extLst>
              <a:ext uri="{FF2B5EF4-FFF2-40B4-BE49-F238E27FC236}">
                <a16:creationId xmlns:a16="http://schemas.microsoft.com/office/drawing/2014/main" id="{8B38241F-01B5-574C-A827-67C6352C463C}"/>
              </a:ext>
            </a:extLst>
          </p:cNvPr>
          <p:cNvSpPr>
            <a:spLocks noGrp="1"/>
          </p:cNvSpPr>
          <p:nvPr>
            <p:ph type="body" sz="quarter" idx="48" hasCustomPrompt="1"/>
          </p:nvPr>
        </p:nvSpPr>
        <p:spPr>
          <a:xfrm>
            <a:off x="9147335" y="5429608"/>
            <a:ext cx="2281237" cy="347662"/>
          </a:xfrm>
        </p:spPr>
        <p:txBody>
          <a:bodyPr lIns="0" tIns="0" rIns="0" bIns="0" rtlCol="0">
            <a:noAutofit/>
          </a:bodyPr>
          <a:lstStyle>
            <a:lvl1pPr marL="0" indent="0" algn="l">
              <a:lnSpc>
                <a:spcPct val="100000"/>
              </a:lnSpc>
              <a:spcBef>
                <a:spcPts val="0"/>
              </a:spcBef>
              <a:buNone/>
              <a:defRPr sz="1400" b="0" spc="20" baseline="0">
                <a:solidFill>
                  <a:schemeClr val="tx1"/>
                </a:solidFill>
                <a:latin typeface="+mn-lt"/>
              </a:defRPr>
            </a:lvl1pPr>
          </a:lstStyle>
          <a:p>
            <a:pPr lvl="0" rtl="0"/>
            <a:r>
              <a:rPr lang="en-GB" noProof="0"/>
              <a:t>Title</a:t>
            </a:r>
          </a:p>
        </p:txBody>
      </p:sp>
      <p:sp>
        <p:nvSpPr>
          <p:cNvPr id="18" name="Date Placeholder 17">
            <a:extLst>
              <a:ext uri="{FF2B5EF4-FFF2-40B4-BE49-F238E27FC236}">
                <a16:creationId xmlns:a16="http://schemas.microsoft.com/office/drawing/2014/main" id="{30445668-2DC5-E84C-8B16-922BC95F13F2}"/>
              </a:ext>
            </a:extLst>
          </p:cNvPr>
          <p:cNvSpPr>
            <a:spLocks noGrp="1"/>
          </p:cNvSpPr>
          <p:nvPr>
            <p:ph type="dt" sz="half" idx="25"/>
          </p:nvPr>
        </p:nvSpPr>
        <p:spPr/>
        <p:txBody>
          <a:bodyPr rtlCol="0">
            <a:noAutofit/>
          </a:bodyPr>
          <a:lstStyle>
            <a:lvl1pPr>
              <a:defRPr>
                <a:solidFill>
                  <a:schemeClr val="accent3"/>
                </a:solidFill>
                <a:latin typeface="+mn-lt"/>
              </a:defRPr>
            </a:lvl1pPr>
          </a:lstStyle>
          <a:p>
            <a:pPr rtl="0"/>
            <a:r>
              <a:rPr lang="en-US" noProof="0"/>
              <a:t>10/9/2021</a:t>
            </a:r>
            <a:endParaRPr lang="en-GB" noProof="0"/>
          </a:p>
        </p:txBody>
      </p:sp>
      <p:sp>
        <p:nvSpPr>
          <p:cNvPr id="22" name="Footer Placeholder 21">
            <a:extLst>
              <a:ext uri="{FF2B5EF4-FFF2-40B4-BE49-F238E27FC236}">
                <a16:creationId xmlns:a16="http://schemas.microsoft.com/office/drawing/2014/main" id="{D9227732-A878-814C-8621-64ED1B2CCF9F}"/>
              </a:ext>
            </a:extLst>
          </p:cNvPr>
          <p:cNvSpPr>
            <a:spLocks noGrp="1"/>
          </p:cNvSpPr>
          <p:nvPr>
            <p:ph type="ftr" sz="quarter" idx="26"/>
          </p:nvPr>
        </p:nvSpPr>
        <p:spPr/>
        <p:txBody>
          <a:bodyPr rtlCol="0">
            <a:noAutofit/>
          </a:bodyPr>
          <a:lstStyle>
            <a:lvl1pPr>
              <a:defRPr>
                <a:solidFill>
                  <a:schemeClr val="accent3"/>
                </a:solidFill>
                <a:latin typeface="+mn-lt"/>
              </a:defRPr>
            </a:lvl1pPr>
          </a:lstStyle>
          <a:p>
            <a:pPr rtl="0"/>
            <a:r>
              <a:rPr lang="en-GB" noProof="0"/>
              <a:t>PRESENTATION TITLE</a:t>
            </a:r>
          </a:p>
        </p:txBody>
      </p:sp>
      <p:sp>
        <p:nvSpPr>
          <p:cNvPr id="23" name="Slide Number Placeholder 22">
            <a:extLst>
              <a:ext uri="{FF2B5EF4-FFF2-40B4-BE49-F238E27FC236}">
                <a16:creationId xmlns:a16="http://schemas.microsoft.com/office/drawing/2014/main" id="{CE9F02AC-6DFB-0C47-BC8E-4B0594007F33}"/>
              </a:ext>
            </a:extLst>
          </p:cNvPr>
          <p:cNvSpPr>
            <a:spLocks noGrp="1"/>
          </p:cNvSpPr>
          <p:nvPr>
            <p:ph type="sldNum" sz="quarter" idx="27"/>
          </p:nvPr>
        </p:nvSpPr>
        <p:spPr/>
        <p:txBody>
          <a:bodyPr rtlCol="0">
            <a:noAutofit/>
          </a:bodyPr>
          <a:lstStyle>
            <a:lvl1pPr>
              <a:defRPr>
                <a:solidFill>
                  <a:schemeClr val="accent3"/>
                </a:solidFill>
                <a:latin typeface="+mn-lt"/>
              </a:defRPr>
            </a:lvl1pPr>
          </a:lstStyle>
          <a:p>
            <a:pPr rtl="0"/>
            <a:fld id="{294A09A9-5501-47C1-A89A-A340965A2BE2}" type="slidenum">
              <a:rPr lang="en-GB" noProof="0" smtClean="0"/>
              <a:pPr/>
              <a:t>‹#›</a:t>
            </a:fld>
            <a:endParaRPr lang="en-GB" noProof="0"/>
          </a:p>
        </p:txBody>
      </p:sp>
    </p:spTree>
    <p:extLst>
      <p:ext uri="{BB962C8B-B14F-4D97-AF65-F5344CB8AC3E}">
        <p14:creationId xmlns:p14="http://schemas.microsoft.com/office/powerpoint/2010/main" val="20057219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meline">
    <p:bg>
      <p:bgPr>
        <a:solidFill>
          <a:schemeClr val="accent1"/>
        </a:solidFill>
        <a:effectLst/>
      </p:bgPr>
    </p:bg>
    <p:spTree>
      <p:nvGrpSpPr>
        <p:cNvPr id="1" name=""/>
        <p:cNvGrpSpPr/>
        <p:nvPr/>
      </p:nvGrpSpPr>
      <p:grpSpPr>
        <a:xfrm>
          <a:off x="0" y="0"/>
          <a:ext cx="0" cy="0"/>
          <a:chOff x="0" y="0"/>
          <a:chExt cx="0" cy="0"/>
        </a:xfrm>
      </p:grpSpPr>
      <p:sp>
        <p:nvSpPr>
          <p:cNvPr id="4" name="Freeform 3">
            <a:extLst>
              <a:ext uri="{FF2B5EF4-FFF2-40B4-BE49-F238E27FC236}">
                <a16:creationId xmlns:a16="http://schemas.microsoft.com/office/drawing/2014/main" id="{6A7F6A3F-E1DD-A246-9A6D-5F9B18BA2588}"/>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sp>
        <p:nvSpPr>
          <p:cNvPr id="5" name="Freeform 4">
            <a:extLst>
              <a:ext uri="{FF2B5EF4-FFF2-40B4-BE49-F238E27FC236}">
                <a16:creationId xmlns:a16="http://schemas.microsoft.com/office/drawing/2014/main" id="{055FD0FC-C8FF-6741-A364-A29CDC6F9495}"/>
              </a:ext>
            </a:extLst>
          </p:cNvPr>
          <p:cNvSpPr/>
          <p:nvPr userDrawn="1"/>
        </p:nvSpPr>
        <p:spPr>
          <a:xfrm rot="5400000" flipH="1">
            <a:off x="1"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2" y="381000"/>
            <a:ext cx="9779183" cy="1325563"/>
          </a:xfrm>
        </p:spPr>
        <p:txBody>
          <a:bodyPr rtlCol="0" anchor="b">
            <a:noAutofit/>
          </a:bodyPr>
          <a:lstStyle>
            <a:lvl1pPr>
              <a:defRPr sz="4800" b="1">
                <a:solidFill>
                  <a:schemeClr val="bg1"/>
                </a:solidFill>
                <a:latin typeface="+mj-lt"/>
              </a:defRPr>
            </a:lvl1pPr>
          </a:lstStyle>
          <a:p>
            <a:pPr rtl="0"/>
            <a:r>
              <a:rPr lang="en-US" noProof="0"/>
              <a:t>Click to edit Master title style</a:t>
            </a:r>
            <a:endParaRPr lang="en-GB" noProof="0"/>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3" y="2087561"/>
            <a:ext cx="9779182" cy="3366815"/>
          </a:xfrm>
        </p:spPr>
        <p:txBody>
          <a:bodyPr rtlCol="0">
            <a:noAutofit/>
          </a:bodyPr>
          <a:lstStyle>
            <a:lvl1pPr marL="0" indent="0">
              <a:buNone/>
              <a:defRPr>
                <a:solidFill>
                  <a:schemeClr val="bg1"/>
                </a:solidFill>
                <a:latin typeface="+mn-lt"/>
              </a:defRPr>
            </a:lvl1pPr>
            <a:lvl2pPr marL="457200" indent="0">
              <a:buNone/>
              <a:defRPr>
                <a:solidFill>
                  <a:schemeClr val="bg1"/>
                </a:solidFill>
                <a:latin typeface="+mn-lt"/>
              </a:defRPr>
            </a:lvl2pPr>
            <a:lvl3pPr marL="914400" indent="0">
              <a:buNone/>
              <a:defRPr>
                <a:solidFill>
                  <a:schemeClr val="bg1"/>
                </a:solidFill>
                <a:latin typeface="+mn-lt"/>
              </a:defRPr>
            </a:lvl3pPr>
            <a:lvl4pPr marL="1371600" indent="0">
              <a:buNone/>
              <a:defRPr>
                <a:solidFill>
                  <a:schemeClr val="bg1"/>
                </a:solidFill>
                <a:latin typeface="+mn-lt"/>
              </a:defRPr>
            </a:lvl4pPr>
            <a:lvl5pPr marL="1828800" indent="0">
              <a:buNone/>
              <a:defRPr>
                <a:solidFill>
                  <a:schemeClr val="bg1"/>
                </a:solidFill>
                <a:latin typeface="+mn-lt"/>
              </a:defRPr>
            </a:lvl5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10" name="Date Placeholder 3">
            <a:extLst>
              <a:ext uri="{FF2B5EF4-FFF2-40B4-BE49-F238E27FC236}">
                <a16:creationId xmlns:a16="http://schemas.microsoft.com/office/drawing/2014/main" id="{7536C149-3EFE-A94E-902D-57CED00B2C0F}"/>
              </a:ext>
            </a:extLst>
          </p:cNvPr>
          <p:cNvSpPr>
            <a:spLocks noGrp="1"/>
          </p:cNvSpPr>
          <p:nvPr>
            <p:ph type="dt" sz="half" idx="2"/>
          </p:nvPr>
        </p:nvSpPr>
        <p:spPr>
          <a:xfrm>
            <a:off x="381000" y="6356350"/>
            <a:ext cx="1701018" cy="365125"/>
          </a:xfrm>
          <a:prstGeom prst="rect">
            <a:avLst/>
          </a:prstGeom>
        </p:spPr>
        <p:txBody>
          <a:bodyPr vert="horz" lIns="91440" tIns="45720" rIns="91440" bIns="45720" rtlCol="0" anchor="ctr">
            <a:noAutofit/>
          </a:bodyPr>
          <a:lstStyle>
            <a:lvl1pPr algn="l">
              <a:defRPr sz="1200">
                <a:solidFill>
                  <a:schemeClr val="accent3"/>
                </a:solidFill>
                <a:latin typeface="+mn-lt"/>
              </a:defRPr>
            </a:lvl1pPr>
          </a:lstStyle>
          <a:p>
            <a:pPr rtl="0"/>
            <a:r>
              <a:rPr lang="en-US" noProof="0"/>
              <a:t>10/9/2021</a:t>
            </a:r>
            <a:endParaRPr lang="en-GB" noProof="0"/>
          </a:p>
        </p:txBody>
      </p:sp>
      <p:sp>
        <p:nvSpPr>
          <p:cNvPr id="11" name="Footer Placeholder 4">
            <a:extLst>
              <a:ext uri="{FF2B5EF4-FFF2-40B4-BE49-F238E27FC236}">
                <a16:creationId xmlns:a16="http://schemas.microsoft.com/office/drawing/2014/main" id="{53CA1E78-F17D-F34D-9F81-0DBF44F378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lvl1pPr algn="ctr">
              <a:defRPr sz="1200">
                <a:solidFill>
                  <a:schemeClr val="accent2"/>
                </a:solidFill>
                <a:latin typeface="+mn-lt"/>
              </a:defRPr>
            </a:lvl1pPr>
          </a:lstStyle>
          <a:p>
            <a:pPr rtl="0"/>
            <a:r>
              <a:rPr lang="en-GB" noProof="0"/>
              <a:t>PRESENTATION TITLE</a:t>
            </a:r>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accent2"/>
                </a:solidFill>
                <a:latin typeface="+mn-lt"/>
              </a:defRPr>
            </a:lvl1pPr>
          </a:lstStyle>
          <a:p>
            <a:pPr rtl="0"/>
            <a:fld id="{294A09A9-5501-47C1-A89A-A340965A2BE2}" type="slidenum">
              <a:rPr lang="en-GB" noProof="0" smtClean="0"/>
              <a:pPr/>
              <a:t>‹#›</a:t>
            </a:fld>
            <a:endParaRPr lang="en-GB" noProof="0"/>
          </a:p>
        </p:txBody>
      </p:sp>
    </p:spTree>
    <p:extLst>
      <p:ext uri="{BB962C8B-B14F-4D97-AF65-F5344CB8AC3E}">
        <p14:creationId xmlns:p14="http://schemas.microsoft.com/office/powerpoint/2010/main" val="5692755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2 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2" y="381000"/>
            <a:ext cx="9779183" cy="1325563"/>
          </a:xfrm>
        </p:spPr>
        <p:txBody>
          <a:bodyPr rtlCol="0" anchor="b">
            <a:noAutofit/>
          </a:bodyPr>
          <a:lstStyle>
            <a:lvl1pPr>
              <a:defRPr sz="4800" b="1">
                <a:latin typeface="+mj-lt"/>
              </a:defRPr>
            </a:lvl1pPr>
          </a:lstStyle>
          <a:p>
            <a:pPr rtl="0"/>
            <a:r>
              <a:rPr lang="en-US" noProof="0"/>
              <a:t>Click to edit Master title style</a:t>
            </a:r>
            <a:endParaRPr lang="en-GB" noProof="0"/>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3" y="2528203"/>
            <a:ext cx="4663440" cy="2828613"/>
          </a:xfrm>
        </p:spPr>
        <p:txBody>
          <a:bodyPr rtlCol="0">
            <a:noAutofit/>
          </a:bodyPr>
          <a:lstStyle>
            <a:lvl1pPr marL="0" indent="0">
              <a:buNone/>
              <a:defRPr sz="2000">
                <a:latin typeface="+mn-lt"/>
              </a:defRPr>
            </a:lvl1pPr>
            <a:lvl2pPr marL="457200" indent="0">
              <a:buNone/>
              <a:defRPr sz="1800">
                <a:latin typeface="+mn-lt"/>
              </a:defRPr>
            </a:lvl2pPr>
            <a:lvl3pPr marL="914400" indent="0">
              <a:buNone/>
              <a:defRPr sz="1600">
                <a:latin typeface="+mn-lt"/>
              </a:defRPr>
            </a:lvl3pPr>
            <a:lvl4pPr marL="1371600" indent="0">
              <a:buNone/>
              <a:defRPr sz="1400">
                <a:latin typeface="+mn-lt"/>
              </a:defRPr>
            </a:lvl4pPr>
            <a:lvl5pPr marL="1828800" indent="0">
              <a:buNone/>
              <a:defRPr sz="1400">
                <a:latin typeface="+mn-lt"/>
              </a:defRPr>
            </a:lvl5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4" name="Freeform 3">
            <a:extLst>
              <a:ext uri="{FF2B5EF4-FFF2-40B4-BE49-F238E27FC236}">
                <a16:creationId xmlns:a16="http://schemas.microsoft.com/office/drawing/2014/main" id="{6A7F6A3F-E1DD-A246-9A6D-5F9B18BA2588}"/>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sp>
        <p:nvSpPr>
          <p:cNvPr id="5" name="Freeform 4">
            <a:extLst>
              <a:ext uri="{FF2B5EF4-FFF2-40B4-BE49-F238E27FC236}">
                <a16:creationId xmlns:a16="http://schemas.microsoft.com/office/drawing/2014/main" id="{055FD0FC-C8FF-6741-A364-A29CDC6F9495}"/>
              </a:ext>
            </a:extLst>
          </p:cNvPr>
          <p:cNvSpPr/>
          <p:nvPr userDrawn="1"/>
        </p:nvSpPr>
        <p:spPr>
          <a:xfrm flipH="1">
            <a:off x="8580896"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sp>
        <p:nvSpPr>
          <p:cNvPr id="6" name="Freeform 5">
            <a:extLst>
              <a:ext uri="{FF2B5EF4-FFF2-40B4-BE49-F238E27FC236}">
                <a16:creationId xmlns:a16="http://schemas.microsoft.com/office/drawing/2014/main" id="{D11C9832-A021-954E-A34F-2988D1189AE9}"/>
              </a:ext>
            </a:extLst>
          </p:cNvPr>
          <p:cNvSpPr/>
          <p:nvPr userDrawn="1"/>
        </p:nvSpPr>
        <p:spPr>
          <a:xfrm>
            <a:off x="1" y="0"/>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grpSp>
        <p:nvGrpSpPr>
          <p:cNvPr id="9" name="Group 8">
            <a:extLst>
              <a:ext uri="{FF2B5EF4-FFF2-40B4-BE49-F238E27FC236}">
                <a16:creationId xmlns:a16="http://schemas.microsoft.com/office/drawing/2014/main" id="{9861BC34-DFBF-2D4F-B463-FCFBC08391FF}"/>
              </a:ext>
            </a:extLst>
          </p:cNvPr>
          <p:cNvGrpSpPr/>
          <p:nvPr userDrawn="1"/>
        </p:nvGrpSpPr>
        <p:grpSpPr>
          <a:xfrm>
            <a:off x="8082092" y="5590903"/>
            <a:ext cx="1572380" cy="1267097"/>
            <a:chOff x="7413403" y="4976359"/>
            <a:chExt cx="2334986" cy="1881641"/>
          </a:xfrm>
        </p:grpSpPr>
        <p:sp>
          <p:nvSpPr>
            <p:cNvPr id="7" name="Freeform 6">
              <a:extLst>
                <a:ext uri="{FF2B5EF4-FFF2-40B4-BE49-F238E27FC236}">
                  <a16:creationId xmlns:a16="http://schemas.microsoft.com/office/drawing/2014/main" id="{55C37C19-F268-4A43-A0D4-3B1B38D48952}"/>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latin typeface="+mn-lt"/>
              </a:endParaRPr>
            </a:p>
          </p:txBody>
        </p:sp>
        <p:sp>
          <p:nvSpPr>
            <p:cNvPr id="8" name="Freeform 7">
              <a:extLst>
                <a:ext uri="{FF2B5EF4-FFF2-40B4-BE49-F238E27FC236}">
                  <a16:creationId xmlns:a16="http://schemas.microsoft.com/office/drawing/2014/main" id="{E4F760E5-9D5D-E44F-AEBF-20CA8DE87D11}"/>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latin typeface="+mn-lt"/>
              </a:endParaRPr>
            </a:p>
          </p:txBody>
        </p:sp>
      </p:grpSp>
      <p:sp>
        <p:nvSpPr>
          <p:cNvPr id="10" name="Date Placeholder 3">
            <a:extLst>
              <a:ext uri="{FF2B5EF4-FFF2-40B4-BE49-F238E27FC236}">
                <a16:creationId xmlns:a16="http://schemas.microsoft.com/office/drawing/2014/main" id="{7536C149-3EFE-A94E-902D-57CED00B2C0F}"/>
              </a:ext>
            </a:extLst>
          </p:cNvPr>
          <p:cNvSpPr>
            <a:spLocks noGrp="1"/>
          </p:cNvSpPr>
          <p:nvPr>
            <p:ph type="dt" sz="half" idx="2"/>
          </p:nvPr>
        </p:nvSpPr>
        <p:spPr>
          <a:xfrm>
            <a:off x="381000" y="6356350"/>
            <a:ext cx="2743200" cy="365125"/>
          </a:xfrm>
          <a:prstGeom prst="rect">
            <a:avLst/>
          </a:prstGeom>
        </p:spPr>
        <p:txBody>
          <a:bodyPr vert="horz" lIns="91440" tIns="45720" rIns="91440" bIns="45720" rtlCol="0" anchor="ctr">
            <a:noAutofit/>
          </a:bodyPr>
          <a:lstStyle>
            <a:lvl1pPr algn="l">
              <a:defRPr sz="1200">
                <a:solidFill>
                  <a:schemeClr val="accent3"/>
                </a:solidFill>
                <a:latin typeface="+mn-lt"/>
              </a:defRPr>
            </a:lvl1pPr>
          </a:lstStyle>
          <a:p>
            <a:pPr rtl="0"/>
            <a:r>
              <a:rPr lang="en-US" noProof="0"/>
              <a:t>10/9/2021</a:t>
            </a:r>
            <a:endParaRPr lang="en-GB" noProof="0"/>
          </a:p>
        </p:txBody>
      </p:sp>
      <p:sp>
        <p:nvSpPr>
          <p:cNvPr id="11" name="Footer Placeholder 4">
            <a:extLst>
              <a:ext uri="{FF2B5EF4-FFF2-40B4-BE49-F238E27FC236}">
                <a16:creationId xmlns:a16="http://schemas.microsoft.com/office/drawing/2014/main" id="{53CA1E78-F17D-F34D-9F81-0DBF44F378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lvl1pPr algn="ctr">
              <a:defRPr sz="1200">
                <a:solidFill>
                  <a:schemeClr val="accent3"/>
                </a:solidFill>
                <a:latin typeface="+mn-lt"/>
              </a:defRPr>
            </a:lvl1pPr>
          </a:lstStyle>
          <a:p>
            <a:pPr rtl="0"/>
            <a:r>
              <a:rPr lang="en-GB" noProof="0"/>
              <a:t>PRESENTATION TITLE</a:t>
            </a:r>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accent2"/>
                </a:solidFill>
                <a:latin typeface="+mn-lt"/>
              </a:defRPr>
            </a:lvl1pPr>
          </a:lstStyle>
          <a:p>
            <a:pPr rtl="0"/>
            <a:fld id="{294A09A9-5501-47C1-A89A-A340965A2BE2}" type="slidenum">
              <a:rPr lang="en-GB" noProof="0" smtClean="0"/>
              <a:pPr/>
              <a:t>‹#›</a:t>
            </a:fld>
            <a:endParaRPr lang="en-GB" noProof="0"/>
          </a:p>
        </p:txBody>
      </p:sp>
      <p:sp>
        <p:nvSpPr>
          <p:cNvPr id="13" name="Content Placeholder 2">
            <a:extLst>
              <a:ext uri="{FF2B5EF4-FFF2-40B4-BE49-F238E27FC236}">
                <a16:creationId xmlns:a16="http://schemas.microsoft.com/office/drawing/2014/main" id="{94CA559C-3355-DE44-ACF9-BDB6083C4225}"/>
              </a:ext>
            </a:extLst>
          </p:cNvPr>
          <p:cNvSpPr>
            <a:spLocks noGrp="1"/>
          </p:cNvSpPr>
          <p:nvPr>
            <p:ph idx="10"/>
          </p:nvPr>
        </p:nvSpPr>
        <p:spPr>
          <a:xfrm>
            <a:off x="6283235" y="2528203"/>
            <a:ext cx="4663440" cy="2828613"/>
          </a:xfrm>
        </p:spPr>
        <p:txBody>
          <a:bodyPr rtlCol="0">
            <a:noAutofit/>
          </a:bodyPr>
          <a:lstStyle>
            <a:lvl1pPr marL="0" indent="0">
              <a:buNone/>
              <a:defRPr sz="2000">
                <a:latin typeface="+mn-lt"/>
              </a:defRPr>
            </a:lvl1pPr>
            <a:lvl2pPr marL="457200" indent="0">
              <a:buNone/>
              <a:defRPr sz="1800">
                <a:latin typeface="+mn-lt"/>
              </a:defRPr>
            </a:lvl2pPr>
            <a:lvl3pPr marL="914400" indent="0">
              <a:buNone/>
              <a:defRPr sz="1600">
                <a:latin typeface="+mn-lt"/>
              </a:defRPr>
            </a:lvl3pPr>
            <a:lvl4pPr marL="1371600" indent="0">
              <a:buNone/>
              <a:defRPr sz="1400">
                <a:latin typeface="+mn-lt"/>
              </a:defRPr>
            </a:lvl4pPr>
            <a:lvl5pPr marL="1828800" indent="0">
              <a:buNone/>
              <a:defRPr sz="1400">
                <a:latin typeface="+mn-lt"/>
              </a:defRPr>
            </a:lvl5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14" name="Content Placeholder 2">
            <a:extLst>
              <a:ext uri="{FF2B5EF4-FFF2-40B4-BE49-F238E27FC236}">
                <a16:creationId xmlns:a16="http://schemas.microsoft.com/office/drawing/2014/main" id="{0B33DABA-7BF5-1147-BA5E-63B92F220E51}"/>
              </a:ext>
            </a:extLst>
          </p:cNvPr>
          <p:cNvSpPr>
            <a:spLocks noGrp="1"/>
          </p:cNvSpPr>
          <p:nvPr>
            <p:ph idx="11"/>
          </p:nvPr>
        </p:nvSpPr>
        <p:spPr>
          <a:xfrm>
            <a:off x="1167493" y="2005689"/>
            <a:ext cx="4663440" cy="522514"/>
          </a:xfrm>
        </p:spPr>
        <p:txBody>
          <a:bodyPr rtlCol="0">
            <a:noAutofit/>
          </a:bodyPr>
          <a:lstStyle>
            <a:lvl1pPr marL="0" indent="0">
              <a:buNone/>
              <a:defRPr sz="2400" b="1">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15" name="Content Placeholder 2">
            <a:extLst>
              <a:ext uri="{FF2B5EF4-FFF2-40B4-BE49-F238E27FC236}">
                <a16:creationId xmlns:a16="http://schemas.microsoft.com/office/drawing/2014/main" id="{1B05BEE9-8BC0-EC44-B913-DB6426DF2EA7}"/>
              </a:ext>
            </a:extLst>
          </p:cNvPr>
          <p:cNvSpPr>
            <a:spLocks noGrp="1"/>
          </p:cNvSpPr>
          <p:nvPr>
            <p:ph idx="12"/>
          </p:nvPr>
        </p:nvSpPr>
        <p:spPr>
          <a:xfrm>
            <a:off x="6283235" y="2005689"/>
            <a:ext cx="4663440" cy="522514"/>
          </a:xfrm>
        </p:spPr>
        <p:txBody>
          <a:bodyPr rtlCol="0">
            <a:noAutofit/>
          </a:bodyPr>
          <a:lstStyle>
            <a:lvl1pPr marL="0" indent="0">
              <a:buNone/>
              <a:defRPr sz="2400" b="1">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Tree>
    <p:extLst>
      <p:ext uri="{BB962C8B-B14F-4D97-AF65-F5344CB8AC3E}">
        <p14:creationId xmlns:p14="http://schemas.microsoft.com/office/powerpoint/2010/main" val="21319127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3 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2" y="381000"/>
            <a:ext cx="9779183" cy="1325563"/>
          </a:xfrm>
        </p:spPr>
        <p:txBody>
          <a:bodyPr rtlCol="0" anchor="b">
            <a:noAutofit/>
          </a:bodyPr>
          <a:lstStyle>
            <a:lvl1pPr>
              <a:defRPr sz="4800" b="1">
                <a:latin typeface="+mj-lt"/>
              </a:defRPr>
            </a:lvl1pPr>
          </a:lstStyle>
          <a:p>
            <a:pPr rtl="0"/>
            <a:r>
              <a:rPr lang="en-US" noProof="0"/>
              <a:t>Click to edit Master title style</a:t>
            </a:r>
            <a:endParaRPr lang="en-GB" noProof="0"/>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1" y="2526318"/>
            <a:ext cx="3218688" cy="2828613"/>
          </a:xfrm>
        </p:spPr>
        <p:txBody>
          <a:bodyPr rtlCol="0">
            <a:noAutofit/>
          </a:bodyPr>
          <a:lstStyle>
            <a:lvl1pPr marL="0" indent="0">
              <a:buNone/>
              <a:defRPr sz="2000">
                <a:latin typeface="+mn-lt"/>
              </a:defRPr>
            </a:lvl1pPr>
            <a:lvl2pPr marL="457200" indent="0">
              <a:buNone/>
              <a:defRPr sz="1800">
                <a:latin typeface="+mn-lt"/>
              </a:defRPr>
            </a:lvl2pPr>
            <a:lvl3pPr marL="914400" indent="0">
              <a:buNone/>
              <a:defRPr sz="1600">
                <a:latin typeface="+mn-lt"/>
              </a:defRPr>
            </a:lvl3pPr>
            <a:lvl4pPr marL="1371600" indent="0">
              <a:buNone/>
              <a:defRPr sz="1400">
                <a:latin typeface="+mn-lt"/>
              </a:defRPr>
            </a:lvl4pPr>
            <a:lvl5pPr marL="1828800" indent="0">
              <a:buNone/>
              <a:defRPr sz="1400">
                <a:latin typeface="+mn-lt"/>
              </a:defRPr>
            </a:lvl5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4" name="Freeform 3">
            <a:extLst>
              <a:ext uri="{FF2B5EF4-FFF2-40B4-BE49-F238E27FC236}">
                <a16:creationId xmlns:a16="http://schemas.microsoft.com/office/drawing/2014/main" id="{6A7F6A3F-E1DD-A246-9A6D-5F9B18BA2588}"/>
              </a:ext>
            </a:extLst>
          </p:cNvPr>
          <p:cNvSpPr/>
          <p:nvPr userDrawn="1"/>
        </p:nvSpPr>
        <p:spPr>
          <a:xfrm rot="5400000">
            <a:off x="8580896" y="0"/>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sp>
        <p:nvSpPr>
          <p:cNvPr id="5" name="Freeform 4">
            <a:extLst>
              <a:ext uri="{FF2B5EF4-FFF2-40B4-BE49-F238E27FC236}">
                <a16:creationId xmlns:a16="http://schemas.microsoft.com/office/drawing/2014/main" id="{055FD0FC-C8FF-6741-A364-A29CDC6F9495}"/>
              </a:ext>
            </a:extLst>
          </p:cNvPr>
          <p:cNvSpPr/>
          <p:nvPr userDrawn="1"/>
        </p:nvSpPr>
        <p:spPr>
          <a:xfrm>
            <a:off x="-2364"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latin typeface="+mn-lt"/>
            </a:endParaRPr>
          </a:p>
        </p:txBody>
      </p:sp>
      <p:sp>
        <p:nvSpPr>
          <p:cNvPr id="6" name="Freeform 5">
            <a:extLst>
              <a:ext uri="{FF2B5EF4-FFF2-40B4-BE49-F238E27FC236}">
                <a16:creationId xmlns:a16="http://schemas.microsoft.com/office/drawing/2014/main" id="{D11C9832-A021-954E-A34F-2988D1189AE9}"/>
              </a:ext>
            </a:extLst>
          </p:cNvPr>
          <p:cNvSpPr/>
          <p:nvPr userDrawn="1"/>
        </p:nvSpPr>
        <p:spPr>
          <a:xfrm rot="5400000" flipH="1">
            <a:off x="11258144" y="5924144"/>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latin typeface="+mn-lt"/>
            </a:endParaRPr>
          </a:p>
        </p:txBody>
      </p:sp>
      <p:grpSp>
        <p:nvGrpSpPr>
          <p:cNvPr id="9" name="Group 8">
            <a:extLst>
              <a:ext uri="{FF2B5EF4-FFF2-40B4-BE49-F238E27FC236}">
                <a16:creationId xmlns:a16="http://schemas.microsoft.com/office/drawing/2014/main" id="{9861BC34-DFBF-2D4F-B463-FCFBC08391FF}"/>
              </a:ext>
            </a:extLst>
          </p:cNvPr>
          <p:cNvGrpSpPr/>
          <p:nvPr userDrawn="1"/>
        </p:nvGrpSpPr>
        <p:grpSpPr>
          <a:xfrm>
            <a:off x="2587417" y="5590903"/>
            <a:ext cx="1572380" cy="1267097"/>
            <a:chOff x="7413403" y="4976359"/>
            <a:chExt cx="2334986" cy="1881641"/>
          </a:xfrm>
        </p:grpSpPr>
        <p:sp>
          <p:nvSpPr>
            <p:cNvPr id="7" name="Freeform 6">
              <a:extLst>
                <a:ext uri="{FF2B5EF4-FFF2-40B4-BE49-F238E27FC236}">
                  <a16:creationId xmlns:a16="http://schemas.microsoft.com/office/drawing/2014/main" id="{55C37C19-F268-4A43-A0D4-3B1B38D48952}"/>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latin typeface="+mn-lt"/>
              </a:endParaRPr>
            </a:p>
          </p:txBody>
        </p:sp>
        <p:sp>
          <p:nvSpPr>
            <p:cNvPr id="8" name="Freeform 7">
              <a:extLst>
                <a:ext uri="{FF2B5EF4-FFF2-40B4-BE49-F238E27FC236}">
                  <a16:creationId xmlns:a16="http://schemas.microsoft.com/office/drawing/2014/main" id="{E4F760E5-9D5D-E44F-AEBF-20CA8DE87D11}"/>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latin typeface="+mn-lt"/>
              </a:endParaRPr>
            </a:p>
          </p:txBody>
        </p:sp>
      </p:grpSp>
      <p:sp>
        <p:nvSpPr>
          <p:cNvPr id="10" name="Date Placeholder 3">
            <a:extLst>
              <a:ext uri="{FF2B5EF4-FFF2-40B4-BE49-F238E27FC236}">
                <a16:creationId xmlns:a16="http://schemas.microsoft.com/office/drawing/2014/main" id="{7536C149-3EFE-A94E-902D-57CED00B2C0F}"/>
              </a:ext>
            </a:extLst>
          </p:cNvPr>
          <p:cNvSpPr>
            <a:spLocks noGrp="1"/>
          </p:cNvSpPr>
          <p:nvPr>
            <p:ph type="dt" sz="half" idx="2"/>
          </p:nvPr>
        </p:nvSpPr>
        <p:spPr>
          <a:xfrm>
            <a:off x="381000" y="6356350"/>
            <a:ext cx="1767114" cy="365125"/>
          </a:xfrm>
          <a:prstGeom prst="rect">
            <a:avLst/>
          </a:prstGeom>
        </p:spPr>
        <p:txBody>
          <a:bodyPr vert="horz" lIns="91440" tIns="45720" rIns="91440" bIns="45720" rtlCol="0" anchor="ctr">
            <a:noAutofit/>
          </a:bodyPr>
          <a:lstStyle>
            <a:lvl1pPr algn="l">
              <a:defRPr sz="1200">
                <a:solidFill>
                  <a:schemeClr val="accent2"/>
                </a:solidFill>
                <a:latin typeface="+mn-lt"/>
              </a:defRPr>
            </a:lvl1pPr>
          </a:lstStyle>
          <a:p>
            <a:pPr rtl="0"/>
            <a:r>
              <a:rPr lang="en-US" noProof="0"/>
              <a:t>10/9/2021</a:t>
            </a:r>
            <a:endParaRPr lang="en-GB" noProof="0"/>
          </a:p>
        </p:txBody>
      </p:sp>
      <p:sp>
        <p:nvSpPr>
          <p:cNvPr id="11" name="Footer Placeholder 4">
            <a:extLst>
              <a:ext uri="{FF2B5EF4-FFF2-40B4-BE49-F238E27FC236}">
                <a16:creationId xmlns:a16="http://schemas.microsoft.com/office/drawing/2014/main" id="{53CA1E78-F17D-F34D-9F81-0DBF44F378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lvl1pPr algn="ctr">
              <a:defRPr sz="1200">
                <a:solidFill>
                  <a:schemeClr val="accent3"/>
                </a:solidFill>
                <a:latin typeface="+mn-lt"/>
              </a:defRPr>
            </a:lvl1pPr>
          </a:lstStyle>
          <a:p>
            <a:pPr rtl="0"/>
            <a:r>
              <a:rPr lang="en-GB" noProof="0"/>
              <a:t>PRESENTATION TITLE</a:t>
            </a:r>
          </a:p>
        </p:txBody>
      </p:sp>
      <p:sp>
        <p:nvSpPr>
          <p:cNvPr id="13" name="Content Placeholder 2">
            <a:extLst>
              <a:ext uri="{FF2B5EF4-FFF2-40B4-BE49-F238E27FC236}">
                <a16:creationId xmlns:a16="http://schemas.microsoft.com/office/drawing/2014/main" id="{94CA559C-3355-DE44-ACF9-BDB6083C4225}"/>
              </a:ext>
            </a:extLst>
          </p:cNvPr>
          <p:cNvSpPr>
            <a:spLocks noGrp="1"/>
          </p:cNvSpPr>
          <p:nvPr>
            <p:ph idx="10"/>
          </p:nvPr>
        </p:nvSpPr>
        <p:spPr>
          <a:xfrm>
            <a:off x="4683787" y="2526318"/>
            <a:ext cx="3173279" cy="2828613"/>
          </a:xfrm>
        </p:spPr>
        <p:txBody>
          <a:bodyPr rtlCol="0">
            <a:noAutofit/>
          </a:bodyPr>
          <a:lstStyle>
            <a:lvl1pPr marL="0" indent="0">
              <a:buNone/>
              <a:defRPr sz="2000">
                <a:latin typeface="+mn-lt"/>
              </a:defRPr>
            </a:lvl1pPr>
            <a:lvl2pPr marL="457200" indent="0">
              <a:buNone/>
              <a:defRPr sz="1800">
                <a:latin typeface="+mn-lt"/>
              </a:defRPr>
            </a:lvl2pPr>
            <a:lvl3pPr marL="914400" indent="0">
              <a:buNone/>
              <a:defRPr sz="1600">
                <a:latin typeface="+mn-lt"/>
              </a:defRPr>
            </a:lvl3pPr>
            <a:lvl4pPr marL="1371600" indent="0">
              <a:buNone/>
              <a:defRPr sz="1400">
                <a:latin typeface="+mn-lt"/>
              </a:defRPr>
            </a:lvl4pPr>
            <a:lvl5pPr marL="1828800" indent="0">
              <a:buNone/>
              <a:defRPr sz="1400">
                <a:latin typeface="+mn-lt"/>
              </a:defRPr>
            </a:lvl5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14" name="Content Placeholder 2">
            <a:extLst>
              <a:ext uri="{FF2B5EF4-FFF2-40B4-BE49-F238E27FC236}">
                <a16:creationId xmlns:a16="http://schemas.microsoft.com/office/drawing/2014/main" id="{0B33DABA-7BF5-1147-BA5E-63B92F220E51}"/>
              </a:ext>
            </a:extLst>
          </p:cNvPr>
          <p:cNvSpPr>
            <a:spLocks noGrp="1"/>
          </p:cNvSpPr>
          <p:nvPr>
            <p:ph idx="11"/>
          </p:nvPr>
        </p:nvSpPr>
        <p:spPr>
          <a:xfrm>
            <a:off x="1167493" y="2003804"/>
            <a:ext cx="3173278" cy="522514"/>
          </a:xfrm>
        </p:spPr>
        <p:txBody>
          <a:bodyPr rtlCol="0">
            <a:noAutofit/>
          </a:bodyPr>
          <a:lstStyle>
            <a:lvl1pPr marL="0" indent="0">
              <a:buNone/>
              <a:defRPr sz="2400" b="1">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15" name="Content Placeholder 2">
            <a:extLst>
              <a:ext uri="{FF2B5EF4-FFF2-40B4-BE49-F238E27FC236}">
                <a16:creationId xmlns:a16="http://schemas.microsoft.com/office/drawing/2014/main" id="{1B05BEE9-8BC0-EC44-B913-DB6426DF2EA7}"/>
              </a:ext>
            </a:extLst>
          </p:cNvPr>
          <p:cNvSpPr>
            <a:spLocks noGrp="1"/>
          </p:cNvSpPr>
          <p:nvPr>
            <p:ph idx="12"/>
          </p:nvPr>
        </p:nvSpPr>
        <p:spPr>
          <a:xfrm>
            <a:off x="4683788" y="2003804"/>
            <a:ext cx="3173278" cy="522514"/>
          </a:xfrm>
        </p:spPr>
        <p:txBody>
          <a:bodyPr rtlCol="0">
            <a:noAutofit/>
          </a:bodyPr>
          <a:lstStyle>
            <a:lvl1pPr marL="0" indent="0">
              <a:buNone/>
              <a:defRPr sz="2400" b="1">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16" name="Content Placeholder 2">
            <a:extLst>
              <a:ext uri="{FF2B5EF4-FFF2-40B4-BE49-F238E27FC236}">
                <a16:creationId xmlns:a16="http://schemas.microsoft.com/office/drawing/2014/main" id="{43D62993-A055-DF4F-9286-4FFE3A5C7FD7}"/>
              </a:ext>
            </a:extLst>
          </p:cNvPr>
          <p:cNvSpPr>
            <a:spLocks noGrp="1"/>
          </p:cNvSpPr>
          <p:nvPr>
            <p:ph idx="13"/>
          </p:nvPr>
        </p:nvSpPr>
        <p:spPr>
          <a:xfrm>
            <a:off x="8200082" y="2526318"/>
            <a:ext cx="3173279" cy="2828613"/>
          </a:xfrm>
        </p:spPr>
        <p:txBody>
          <a:bodyPr rtlCol="0">
            <a:noAutofit/>
          </a:bodyPr>
          <a:lstStyle>
            <a:lvl1pPr marL="0" indent="0">
              <a:buNone/>
              <a:defRPr sz="2000">
                <a:latin typeface="+mn-lt"/>
              </a:defRPr>
            </a:lvl1pPr>
            <a:lvl2pPr marL="457200" indent="0">
              <a:buNone/>
              <a:defRPr sz="1800">
                <a:latin typeface="+mn-lt"/>
              </a:defRPr>
            </a:lvl2pPr>
            <a:lvl3pPr marL="914400" indent="0">
              <a:buNone/>
              <a:defRPr sz="1600">
                <a:latin typeface="+mn-lt"/>
              </a:defRPr>
            </a:lvl3pPr>
            <a:lvl4pPr marL="1371600" indent="0">
              <a:buNone/>
              <a:defRPr sz="1400">
                <a:latin typeface="+mn-lt"/>
              </a:defRPr>
            </a:lvl4pPr>
            <a:lvl5pPr marL="1828800" indent="0">
              <a:buNone/>
              <a:defRPr sz="1400">
                <a:latin typeface="+mn-lt"/>
              </a:defRPr>
            </a:lvl5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17" name="Content Placeholder 2">
            <a:extLst>
              <a:ext uri="{FF2B5EF4-FFF2-40B4-BE49-F238E27FC236}">
                <a16:creationId xmlns:a16="http://schemas.microsoft.com/office/drawing/2014/main" id="{A896DA2E-4448-254C-86D1-9E16E63CC6A0}"/>
              </a:ext>
            </a:extLst>
          </p:cNvPr>
          <p:cNvSpPr>
            <a:spLocks noGrp="1"/>
          </p:cNvSpPr>
          <p:nvPr>
            <p:ph idx="14"/>
          </p:nvPr>
        </p:nvSpPr>
        <p:spPr>
          <a:xfrm>
            <a:off x="8200083" y="2003804"/>
            <a:ext cx="3173278" cy="522514"/>
          </a:xfrm>
        </p:spPr>
        <p:txBody>
          <a:bodyPr rtlCol="0">
            <a:noAutofit/>
          </a:bodyPr>
          <a:lstStyle>
            <a:lvl1pPr marL="0" indent="0">
              <a:buNone/>
              <a:defRPr sz="2400" b="1">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accent2"/>
                </a:solidFill>
                <a:latin typeface="+mn-lt"/>
              </a:defRPr>
            </a:lvl1pPr>
          </a:lstStyle>
          <a:p>
            <a:pPr rtl="0"/>
            <a:fld id="{294A09A9-5501-47C1-A89A-A340965A2BE2}" type="slidenum">
              <a:rPr lang="en-GB" noProof="0" smtClean="0"/>
              <a:pPr/>
              <a:t>‹#›</a:t>
            </a:fld>
            <a:endParaRPr lang="en-GB" noProof="0"/>
          </a:p>
        </p:txBody>
      </p:sp>
    </p:spTree>
    <p:extLst>
      <p:ext uri="{BB962C8B-B14F-4D97-AF65-F5344CB8AC3E}">
        <p14:creationId xmlns:p14="http://schemas.microsoft.com/office/powerpoint/2010/main" val="27569764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End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248F2-5264-4601-AA0B-6C092F77F2DD}"/>
              </a:ext>
            </a:extLst>
          </p:cNvPr>
          <p:cNvSpPr>
            <a:spLocks noGrp="1"/>
          </p:cNvSpPr>
          <p:nvPr>
            <p:ph type="ctrTitle"/>
          </p:nvPr>
        </p:nvSpPr>
        <p:spPr>
          <a:xfrm>
            <a:off x="1167494" y="1122363"/>
            <a:ext cx="6220278" cy="2387600"/>
          </a:xfrm>
        </p:spPr>
        <p:txBody>
          <a:bodyPr rtlCol="0" anchor="b">
            <a:noAutofit/>
          </a:bodyPr>
          <a:lstStyle>
            <a:lvl1pPr algn="l">
              <a:defRPr sz="6000" b="1">
                <a:latin typeface="+mj-lt"/>
              </a:defRPr>
            </a:lvl1pPr>
          </a:lstStyle>
          <a:p>
            <a:pPr rtl="0"/>
            <a:r>
              <a:rPr lang="en-US" noProof="0"/>
              <a:t>Click to edit Master title style</a:t>
            </a:r>
            <a:endParaRPr lang="en-GB" noProof="0"/>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p:nvPr>
        </p:nvSpPr>
        <p:spPr>
          <a:xfrm>
            <a:off x="1167493" y="3602038"/>
            <a:ext cx="6220277" cy="2247219"/>
          </a:xfrm>
        </p:spPr>
        <p:txBody>
          <a:bodyPr rtlCol="0">
            <a:noAutofit/>
          </a:bodyPr>
          <a:lstStyle>
            <a:lvl1pPr marL="0" indent="0" algn="l">
              <a:buNone/>
              <a:defRPr sz="280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n-US" noProof="0"/>
              <a:t>Click to edit Master subtitle style</a:t>
            </a:r>
            <a:endParaRPr lang="en-GB" noProof="0"/>
          </a:p>
        </p:txBody>
      </p:sp>
      <p:sp>
        <p:nvSpPr>
          <p:cNvPr id="4" name="Rectangle 3">
            <a:extLst>
              <a:ext uri="{FF2B5EF4-FFF2-40B4-BE49-F238E27FC236}">
                <a16:creationId xmlns:a16="http://schemas.microsoft.com/office/drawing/2014/main" id="{9AC79249-FDC0-364D-A734-AE1DE1605D28}"/>
              </a:ext>
            </a:extLst>
          </p:cNvPr>
          <p:cNvSpPr/>
          <p:nvPr userDrawn="1"/>
        </p:nvSpPr>
        <p:spPr>
          <a:xfrm>
            <a:off x="8264426" y="0"/>
            <a:ext cx="3927574"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grpSp>
        <p:nvGrpSpPr>
          <p:cNvPr id="6" name="Group 5">
            <a:extLst>
              <a:ext uri="{FF2B5EF4-FFF2-40B4-BE49-F238E27FC236}">
                <a16:creationId xmlns:a16="http://schemas.microsoft.com/office/drawing/2014/main" id="{F15FBB50-09C8-B64E-AE57-67C5E70810CB}"/>
              </a:ext>
            </a:extLst>
          </p:cNvPr>
          <p:cNvGrpSpPr/>
          <p:nvPr userDrawn="1"/>
        </p:nvGrpSpPr>
        <p:grpSpPr>
          <a:xfrm>
            <a:off x="8264427" y="3685939"/>
            <a:ext cx="3927573" cy="3178856"/>
            <a:chOff x="9857014" y="13834"/>
            <a:chExt cx="2334986" cy="1881641"/>
          </a:xfrm>
        </p:grpSpPr>
        <p:sp>
          <p:nvSpPr>
            <p:cNvPr id="15" name="Freeform 14">
              <a:extLst>
                <a:ext uri="{FF2B5EF4-FFF2-40B4-BE49-F238E27FC236}">
                  <a16:creationId xmlns:a16="http://schemas.microsoft.com/office/drawing/2014/main" id="{EFBF1E52-11FA-DC48-B7AD-75734232FFE8}"/>
                </a:ext>
              </a:extLst>
            </p:cNvPr>
            <p:cNvSpPr/>
            <p:nvPr userDrawn="1"/>
          </p:nvSpPr>
          <p:spPr>
            <a:xfrm rot="5400000" flipH="1" flipV="1">
              <a:off x="10667433"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sp>
          <p:nvSpPr>
            <p:cNvPr id="16" name="Freeform 15">
              <a:extLst>
                <a:ext uri="{FF2B5EF4-FFF2-40B4-BE49-F238E27FC236}">
                  <a16:creationId xmlns:a16="http://schemas.microsoft.com/office/drawing/2014/main" id="{4850B620-49F5-3748-84AF-682555D52792}"/>
                </a:ext>
              </a:extLst>
            </p:cNvPr>
            <p:cNvSpPr/>
            <p:nvPr userDrawn="1"/>
          </p:nvSpPr>
          <p:spPr>
            <a:xfrm rot="16200000" flipV="1">
              <a:off x="9499940"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grpSp>
      <p:sp>
        <p:nvSpPr>
          <p:cNvPr id="22" name="Freeform 21">
            <a:extLst>
              <a:ext uri="{FF2B5EF4-FFF2-40B4-BE49-F238E27FC236}">
                <a16:creationId xmlns:a16="http://schemas.microsoft.com/office/drawing/2014/main" id="{BC68F289-2744-2F48-893A-3F17911625C8}"/>
              </a:ext>
            </a:extLst>
          </p:cNvPr>
          <p:cNvSpPr/>
          <p:nvPr userDrawn="1"/>
        </p:nvSpPr>
        <p:spPr>
          <a:xfrm>
            <a:off x="0" y="-1"/>
            <a:ext cx="1167493" cy="1167493"/>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sp>
        <p:nvSpPr>
          <p:cNvPr id="17" name="Freeform 16">
            <a:extLst>
              <a:ext uri="{FF2B5EF4-FFF2-40B4-BE49-F238E27FC236}">
                <a16:creationId xmlns:a16="http://schemas.microsoft.com/office/drawing/2014/main" id="{39563C76-BC00-DE47-88F5-C24D3CE3325A}"/>
              </a:ext>
            </a:extLst>
          </p:cNvPr>
          <p:cNvSpPr/>
          <p:nvPr userDrawn="1"/>
        </p:nvSpPr>
        <p:spPr>
          <a:xfrm>
            <a:off x="10228214" y="-1"/>
            <a:ext cx="1963787" cy="3178856"/>
          </a:xfrm>
          <a:custGeom>
            <a:avLst/>
            <a:gdLst>
              <a:gd name="connsiteX0" fmla="*/ 0 w 1963787"/>
              <a:gd name="connsiteY0" fmla="*/ 0 h 3178856"/>
              <a:gd name="connsiteX1" fmla="*/ 1963787 w 1963787"/>
              <a:gd name="connsiteY1" fmla="*/ 0 h 3178856"/>
              <a:gd name="connsiteX2" fmla="*/ 1963787 w 1963787"/>
              <a:gd name="connsiteY2" fmla="*/ 1967129 h 3178856"/>
              <a:gd name="connsiteX3" fmla="*/ 1963787 w 1963787"/>
              <a:gd name="connsiteY3" fmla="*/ 2349671 h 3178856"/>
              <a:gd name="connsiteX4" fmla="*/ 1963787 w 1963787"/>
              <a:gd name="connsiteY4" fmla="*/ 3178856 h 3178856"/>
              <a:gd name="connsiteX5" fmla="*/ 1963753 w 1963787"/>
              <a:gd name="connsiteY5" fmla="*/ 3178856 h 3178856"/>
              <a:gd name="connsiteX6" fmla="*/ 1763002 w 1963787"/>
              <a:gd name="connsiteY6" fmla="*/ 3168629 h 3178856"/>
              <a:gd name="connsiteX7" fmla="*/ 0 w 1963787"/>
              <a:gd name="connsiteY7" fmla="*/ 1197921 h 3178856"/>
              <a:gd name="connsiteX8" fmla="*/ 0 w 1963787"/>
              <a:gd name="connsiteY8" fmla="*/ 1039961 h 3178856"/>
              <a:gd name="connsiteX9" fmla="*/ 0 w 1963787"/>
              <a:gd name="connsiteY9" fmla="*/ 0 h 3178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63787" h="3178856">
                <a:moveTo>
                  <a:pt x="0" y="0"/>
                </a:moveTo>
                <a:lnTo>
                  <a:pt x="1963787" y="0"/>
                </a:lnTo>
                <a:lnTo>
                  <a:pt x="1963787" y="1967129"/>
                </a:lnTo>
                <a:lnTo>
                  <a:pt x="1963787" y="2349671"/>
                </a:lnTo>
                <a:lnTo>
                  <a:pt x="1963787" y="3178856"/>
                </a:lnTo>
                <a:lnTo>
                  <a:pt x="1963753" y="3178856"/>
                </a:lnTo>
                <a:lnTo>
                  <a:pt x="1763002" y="3168629"/>
                </a:lnTo>
                <a:cubicBezTo>
                  <a:pt x="772749" y="3067186"/>
                  <a:pt x="0" y="2223585"/>
                  <a:pt x="0" y="1197921"/>
                </a:cubicBezTo>
                <a:lnTo>
                  <a:pt x="0" y="1039961"/>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spTree>
    <p:extLst>
      <p:ext uri="{BB962C8B-B14F-4D97-AF65-F5344CB8AC3E}">
        <p14:creationId xmlns:p14="http://schemas.microsoft.com/office/powerpoint/2010/main" val="25447069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8F9AA-2C87-421D-97C1-B4248DFDC2C2}"/>
              </a:ext>
            </a:extLst>
          </p:cNvPr>
          <p:cNvSpPr>
            <a:spLocks noGrp="1"/>
          </p:cNvSpPr>
          <p:nvPr>
            <p:ph type="title"/>
          </p:nvPr>
        </p:nvSpPr>
        <p:spPr>
          <a:xfrm>
            <a:off x="381000" y="381000"/>
            <a:ext cx="11430000" cy="1325563"/>
          </a:xfrm>
          <a:prstGeom prst="rect">
            <a:avLst/>
          </a:prstGeom>
        </p:spPr>
        <p:txBody>
          <a:bodyPr vert="horz" lIns="91440" tIns="45720" rIns="91440" bIns="45720" rtlCol="0" anchor="ctr">
            <a:noAutofit/>
          </a:bodyPr>
          <a:lstStyle/>
          <a:p>
            <a:pPr rtl="0"/>
            <a:r>
              <a:rPr lang="en-US" noProof="0"/>
              <a:t>Click to edit Master title style</a:t>
            </a:r>
            <a:endParaRPr lang="en-GB" noProof="0"/>
          </a:p>
        </p:txBody>
      </p:sp>
      <p:sp>
        <p:nvSpPr>
          <p:cNvPr id="3" name="Text Placeholder 2">
            <a:extLst>
              <a:ext uri="{FF2B5EF4-FFF2-40B4-BE49-F238E27FC236}">
                <a16:creationId xmlns:a16="http://schemas.microsoft.com/office/drawing/2014/main" id="{AE98FC63-C8D2-4CE6-A3F1-EE8ED24590C4}"/>
              </a:ext>
            </a:extLst>
          </p:cNvPr>
          <p:cNvSpPr>
            <a:spLocks noGrp="1"/>
          </p:cNvSpPr>
          <p:nvPr>
            <p:ph type="body" idx="1"/>
          </p:nvPr>
        </p:nvSpPr>
        <p:spPr>
          <a:xfrm>
            <a:off x="381000" y="1825625"/>
            <a:ext cx="11430000" cy="4351338"/>
          </a:xfrm>
          <a:prstGeom prst="rect">
            <a:avLst/>
          </a:prstGeom>
        </p:spPr>
        <p:txBody>
          <a:bodyPr vert="horz" lIns="91440" tIns="45720" rIns="91440" bIns="45720" rtlCol="0">
            <a:noAutofit/>
          </a:body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4" name="Date Placeholder 3">
            <a:extLst>
              <a:ext uri="{FF2B5EF4-FFF2-40B4-BE49-F238E27FC236}">
                <a16:creationId xmlns:a16="http://schemas.microsoft.com/office/drawing/2014/main" id="{EED77A09-15C2-4E47-948E-AACAFCA47D40}"/>
              </a:ext>
            </a:extLst>
          </p:cNvPr>
          <p:cNvSpPr>
            <a:spLocks noGrp="1"/>
          </p:cNvSpPr>
          <p:nvPr>
            <p:ph type="dt" sz="half" idx="2"/>
          </p:nvPr>
        </p:nvSpPr>
        <p:spPr>
          <a:xfrm>
            <a:off x="381000" y="6356350"/>
            <a:ext cx="2743200" cy="365125"/>
          </a:xfrm>
          <a:prstGeom prst="rect">
            <a:avLst/>
          </a:prstGeom>
        </p:spPr>
        <p:txBody>
          <a:bodyPr vert="horz" lIns="91440" tIns="45720" rIns="91440" bIns="45720" rtlCol="0" anchor="ctr">
            <a:noAutofit/>
          </a:bodyPr>
          <a:lstStyle>
            <a:lvl1pPr algn="l">
              <a:defRPr sz="1200">
                <a:solidFill>
                  <a:schemeClr val="tx2"/>
                </a:solidFill>
                <a:latin typeface="+mn-lt"/>
              </a:defRPr>
            </a:lvl1pPr>
          </a:lstStyle>
          <a:p>
            <a:pPr rtl="0"/>
            <a:r>
              <a:rPr lang="en-US" noProof="0"/>
              <a:t>10/9/2021</a:t>
            </a:r>
            <a:endParaRPr lang="en-GB" noProof="0"/>
          </a:p>
        </p:txBody>
      </p:sp>
      <p:sp>
        <p:nvSpPr>
          <p:cNvPr id="5" name="Footer Placeholder 4">
            <a:extLst>
              <a:ext uri="{FF2B5EF4-FFF2-40B4-BE49-F238E27FC236}">
                <a16:creationId xmlns:a16="http://schemas.microsoft.com/office/drawing/2014/main" id="{60567522-C3B6-46EB-A361-BEC2510B00C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lvl1pPr algn="ctr">
              <a:defRPr sz="1200">
                <a:solidFill>
                  <a:schemeClr val="tx2"/>
                </a:solidFill>
                <a:latin typeface="+mn-lt"/>
              </a:defRPr>
            </a:lvl1pPr>
          </a:lstStyle>
          <a:p>
            <a:pPr rtl="0"/>
            <a:r>
              <a:rPr lang="en-GB" noProof="0"/>
              <a:t>PRESENTATION TITLE</a:t>
            </a:r>
          </a:p>
        </p:txBody>
      </p:sp>
      <p:sp>
        <p:nvSpPr>
          <p:cNvPr id="6" name="Slide Number Placeholder 5">
            <a:extLst>
              <a:ext uri="{FF2B5EF4-FFF2-40B4-BE49-F238E27FC236}">
                <a16:creationId xmlns:a16="http://schemas.microsoft.com/office/drawing/2014/main" id="{CDC57CF0-034F-450D-937C-718D5AF1A059}"/>
              </a:ext>
            </a:extLst>
          </p:cNvPr>
          <p:cNvSpPr>
            <a:spLocks noGrp="1"/>
          </p:cNvSpPr>
          <p:nvPr>
            <p:ph type="sldNum" sz="quarter" idx="4"/>
          </p:nvPr>
        </p:nvSpPr>
        <p:spPr>
          <a:xfrm>
            <a:off x="9067800" y="6356350"/>
            <a:ext cx="2743200" cy="365125"/>
          </a:xfrm>
          <a:prstGeom prst="rect">
            <a:avLst/>
          </a:prstGeom>
        </p:spPr>
        <p:txBody>
          <a:bodyPr vert="horz" lIns="91440" tIns="45720" rIns="91440" bIns="45720" rtlCol="0" anchor="ctr">
            <a:noAutofit/>
          </a:bodyPr>
          <a:lstStyle>
            <a:lvl1pPr algn="r">
              <a:defRPr sz="1200">
                <a:solidFill>
                  <a:schemeClr val="tx2"/>
                </a:solidFill>
                <a:latin typeface="+mn-lt"/>
              </a:defRPr>
            </a:lvl1pPr>
          </a:lstStyle>
          <a:p>
            <a:pPr rtl="0"/>
            <a:fld id="{294A09A9-5501-47C1-A89A-A340965A2BE2}" type="slidenum">
              <a:rPr lang="en-GB" noProof="0" smtClean="0"/>
              <a:pPr/>
              <a:t>‹#›</a:t>
            </a:fld>
            <a:endParaRPr lang="en-GB" noProof="0"/>
          </a:p>
        </p:txBody>
      </p:sp>
    </p:spTree>
    <p:extLst>
      <p:ext uri="{BB962C8B-B14F-4D97-AF65-F5344CB8AC3E}">
        <p14:creationId xmlns:p14="http://schemas.microsoft.com/office/powerpoint/2010/main" val="17883539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9" r:id="rId4"/>
    <p:sldLayoutId id="2147483660" r:id="rId5"/>
    <p:sldLayoutId id="2147483661" r:id="rId6"/>
    <p:sldLayoutId id="2147483654" r:id="rId7"/>
    <p:sldLayoutId id="2147483658" r:id="rId8"/>
    <p:sldLayoutId id="2147483662" r:id="rId9"/>
    <p:sldLayoutId id="2147483663" r:id="rId10"/>
    <p:sldLayoutId id="2147483664" r:id="rId11"/>
    <p:sldLayoutId id="2147483665" r:id="rId12"/>
    <p:sldLayoutId id="2147483666" r:id="rId1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A4A3A4"/>
          </p15:clr>
        </p15:guide>
        <p15:guide id="2" pos="3840" userDrawn="1">
          <p15:clr>
            <a:srgbClr val="A4A3A4"/>
          </p15:clr>
        </p15:guide>
        <p15:guide id="3" pos="240" userDrawn="1">
          <p15:clr>
            <a:srgbClr val="547EBF"/>
          </p15:clr>
        </p15:guide>
        <p15:guide id="4" orient="horz" pos="240" userDrawn="1">
          <p15:clr>
            <a:srgbClr val="547EBF"/>
          </p15:clr>
        </p15:guide>
        <p15:guide id="5" pos="7440" userDrawn="1">
          <p15:clr>
            <a:srgbClr val="547EBF"/>
          </p15:clr>
        </p15:guide>
        <p15:guide id="6" orient="horz" pos="4080" userDrawn="1">
          <p15:clr>
            <a:srgbClr val="547EBF"/>
          </p15:clr>
        </p15:guide>
        <p15:guide id="7" pos="3960" userDrawn="1">
          <p15:clr>
            <a:srgbClr val="547EBF"/>
          </p15:clr>
        </p15:guide>
        <p15:guide id="8" pos="3720" userDrawn="1">
          <p15:clr>
            <a:srgbClr val="547EBF"/>
          </p15:clr>
        </p15:guide>
        <p15:guide id="9" pos="2112" userDrawn="1">
          <p15:clr>
            <a:srgbClr val="547EBF"/>
          </p15:clr>
        </p15:guide>
        <p15:guide id="10" pos="1848" userDrawn="1">
          <p15:clr>
            <a:srgbClr val="547EBF"/>
          </p15:clr>
        </p15:guide>
        <p15:guide id="11" pos="5568" userDrawn="1">
          <p15:clr>
            <a:srgbClr val="547EBF"/>
          </p15:clr>
        </p15:guide>
        <p15:guide id="12" pos="5832" userDrawn="1">
          <p15:clr>
            <a:srgbClr val="547EBF"/>
          </p15:clr>
        </p15:guide>
        <p15:guide id="13" pos="4968" userDrawn="1">
          <p15:clr>
            <a:srgbClr val="9FCC3B"/>
          </p15:clr>
        </p15:guide>
        <p15:guide id="14" pos="5208" userDrawn="1">
          <p15:clr>
            <a:srgbClr val="9FCC3B"/>
          </p15:clr>
        </p15:guide>
        <p15:guide id="15" pos="2712" userDrawn="1">
          <p15:clr>
            <a:srgbClr val="9FCC3B"/>
          </p15:clr>
        </p15:guide>
        <p15:guide id="16" pos="2472" userDrawn="1">
          <p15:clr>
            <a:srgbClr val="9FCC3B"/>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10.xml"/><Relationship Id="rId4" Type="http://schemas.openxmlformats.org/officeDocument/2006/relationships/image" Target="../media/image4.jpg"/></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3.jp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12.xml"/><Relationship Id="rId4" Type="http://schemas.openxmlformats.org/officeDocument/2006/relationships/image" Target="../media/image21.jpeg"/></Relationships>
</file>

<file path=ppt/slides/_rels/slide25.xml.rels><?xml version="1.0" encoding="UTF-8" standalone="yes"?>
<Relationships xmlns="http://schemas.openxmlformats.org/package/2006/relationships"><Relationship Id="rId3" Type="http://schemas.openxmlformats.org/officeDocument/2006/relationships/image" Target="../media/image23.jpg"/><Relationship Id="rId7" Type="http://schemas.openxmlformats.org/officeDocument/2006/relationships/image" Target="../media/image27.JPG"/><Relationship Id="rId2" Type="http://schemas.openxmlformats.org/officeDocument/2006/relationships/image" Target="../media/image22.jpg"/><Relationship Id="rId1" Type="http://schemas.openxmlformats.org/officeDocument/2006/relationships/slideLayout" Target="../slideLayouts/slideLayout8.xml"/><Relationship Id="rId6" Type="http://schemas.openxmlformats.org/officeDocument/2006/relationships/image" Target="../media/image26.JPG"/><Relationship Id="rId5" Type="http://schemas.openxmlformats.org/officeDocument/2006/relationships/image" Target="../media/image25.jpg"/><Relationship Id="rId4" Type="http://schemas.openxmlformats.org/officeDocument/2006/relationships/image" Target="../media/image24.JPG"/></Relationships>
</file>

<file path=ppt/slides/_rels/slide26.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JPG"/><Relationship Id="rId1" Type="http://schemas.openxmlformats.org/officeDocument/2006/relationships/slideLayout" Target="../slideLayouts/slideLayout5.xml"/><Relationship Id="rId4" Type="http://schemas.openxmlformats.org/officeDocument/2006/relationships/image" Target="../media/image30.jpg"/></Relationships>
</file>

<file path=ppt/slides/_rels/slide27.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31.JPG"/><Relationship Id="rId1" Type="http://schemas.openxmlformats.org/officeDocument/2006/relationships/slideLayout" Target="../slideLayouts/slideLayout12.xml"/><Relationship Id="rId4" Type="http://schemas.openxmlformats.org/officeDocument/2006/relationships/image" Target="../media/image33.jp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F3D98-3C30-4CFC-8643-C81E829C8C25}"/>
              </a:ext>
            </a:extLst>
          </p:cNvPr>
          <p:cNvSpPr>
            <a:spLocks noGrp="1"/>
          </p:cNvSpPr>
          <p:nvPr>
            <p:ph type="ctrTitle"/>
          </p:nvPr>
        </p:nvSpPr>
        <p:spPr>
          <a:xfrm>
            <a:off x="1167493" y="1122363"/>
            <a:ext cx="7096933" cy="2387600"/>
          </a:xfrm>
        </p:spPr>
        <p:txBody>
          <a:bodyPr rtlCol="0"/>
          <a:lstStyle/>
          <a:p>
            <a:pPr rtl="0"/>
            <a:r>
              <a:rPr lang="en-GB" dirty="0"/>
              <a:t>A Short History of Little Berkhamsted Village Hall </a:t>
            </a:r>
          </a:p>
        </p:txBody>
      </p:sp>
      <p:sp>
        <p:nvSpPr>
          <p:cNvPr id="3" name="Subtitle 2">
            <a:extLst>
              <a:ext uri="{FF2B5EF4-FFF2-40B4-BE49-F238E27FC236}">
                <a16:creationId xmlns:a16="http://schemas.microsoft.com/office/drawing/2014/main" id="{A068D447-28D3-4F5F-B2DC-FD67E9015868}"/>
              </a:ext>
            </a:extLst>
          </p:cNvPr>
          <p:cNvSpPr>
            <a:spLocks noGrp="1"/>
          </p:cNvSpPr>
          <p:nvPr>
            <p:ph type="subTitle" idx="1"/>
          </p:nvPr>
        </p:nvSpPr>
        <p:spPr>
          <a:xfrm>
            <a:off x="1167493" y="3602038"/>
            <a:ext cx="9500507" cy="806675"/>
          </a:xfrm>
        </p:spPr>
        <p:txBody>
          <a:bodyPr rtlCol="0"/>
          <a:lstStyle/>
          <a:p>
            <a:pPr rtl="0"/>
            <a:r>
              <a:rPr lang="en-GB" dirty="0"/>
              <a:t> Penny Stokes</a:t>
            </a:r>
          </a:p>
        </p:txBody>
      </p:sp>
    </p:spTree>
    <p:extLst>
      <p:ext uri="{BB962C8B-B14F-4D97-AF65-F5344CB8AC3E}">
        <p14:creationId xmlns:p14="http://schemas.microsoft.com/office/powerpoint/2010/main" val="22593088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DF434-28DB-4621-A497-D62C41CE0419}"/>
              </a:ext>
            </a:extLst>
          </p:cNvPr>
          <p:cNvSpPr>
            <a:spLocks noGrp="1"/>
          </p:cNvSpPr>
          <p:nvPr>
            <p:ph type="title"/>
          </p:nvPr>
        </p:nvSpPr>
        <p:spPr>
          <a:xfrm>
            <a:off x="381000" y="381000"/>
            <a:ext cx="11430000" cy="1325563"/>
          </a:xfrm>
        </p:spPr>
        <p:txBody>
          <a:bodyPr rtlCol="0" anchor="ctr">
            <a:normAutofit/>
          </a:bodyPr>
          <a:lstStyle/>
          <a:p>
            <a:pPr rtl="0"/>
            <a:r>
              <a:rPr lang="en-GB" dirty="0"/>
              <a:t>Early History</a:t>
            </a:r>
          </a:p>
        </p:txBody>
      </p:sp>
      <p:sp>
        <p:nvSpPr>
          <p:cNvPr id="3" name="Content Placeholder 2">
            <a:extLst>
              <a:ext uri="{FF2B5EF4-FFF2-40B4-BE49-F238E27FC236}">
                <a16:creationId xmlns:a16="http://schemas.microsoft.com/office/drawing/2014/main" id="{22788C46-D0BC-4307-AE55-7601A139E7CB}"/>
              </a:ext>
            </a:extLst>
          </p:cNvPr>
          <p:cNvSpPr>
            <a:spLocks noGrp="1"/>
          </p:cNvSpPr>
          <p:nvPr>
            <p:ph idx="1"/>
          </p:nvPr>
        </p:nvSpPr>
        <p:spPr>
          <a:xfrm>
            <a:off x="1167493" y="2017467"/>
            <a:ext cx="9233807" cy="1990653"/>
          </a:xfrm>
        </p:spPr>
        <p:txBody>
          <a:bodyPr vert="horz" lIns="91440" tIns="45720" rIns="91440" bIns="45720" rtlCol="0">
            <a:normAutofit/>
          </a:bodyPr>
          <a:lstStyle/>
          <a:p>
            <a:pPr rtl="0"/>
            <a:r>
              <a:rPr lang="en-GB" sz="2200" dirty="0"/>
              <a:t>The Village Hall was built in 1888 by Percival Bosanquet, who lived in Old Manor. He bought the Old Manor in 1880 from a London building contractor, John J Johnson.  Owing to a quarrel between Mr </a:t>
            </a:r>
            <a:r>
              <a:rPr lang="en-GB" sz="2200" dirty="0" err="1"/>
              <a:t>Bosenquet</a:t>
            </a:r>
            <a:r>
              <a:rPr lang="en-GB" sz="2200" dirty="0"/>
              <a:t> and Mr Johnson, the latter built The Limes as close as possible to the Hall to prevent its enlargement!</a:t>
            </a:r>
          </a:p>
          <a:p>
            <a:pPr rtl="0"/>
            <a:endParaRPr lang="en-GB" sz="2200" dirty="0"/>
          </a:p>
        </p:txBody>
      </p:sp>
      <p:sp>
        <p:nvSpPr>
          <p:cNvPr id="6" name="Slide Number Placeholder 5">
            <a:extLst>
              <a:ext uri="{FF2B5EF4-FFF2-40B4-BE49-F238E27FC236}">
                <a16:creationId xmlns:a16="http://schemas.microsoft.com/office/drawing/2014/main" id="{60D470D0-6D64-5E42-9515-048F8779CD5E}"/>
              </a:ext>
            </a:extLst>
          </p:cNvPr>
          <p:cNvSpPr>
            <a:spLocks noGrp="1"/>
          </p:cNvSpPr>
          <p:nvPr>
            <p:ph type="sldNum" sz="quarter" idx="4"/>
          </p:nvPr>
        </p:nvSpPr>
        <p:spPr>
          <a:xfrm>
            <a:off x="10153276" y="6356350"/>
            <a:ext cx="1657723" cy="365125"/>
          </a:xfrm>
        </p:spPr>
        <p:txBody>
          <a:bodyPr rtlCol="0" anchor="ctr">
            <a:normAutofit/>
          </a:bodyPr>
          <a:lstStyle/>
          <a:p>
            <a:pPr rtl="0">
              <a:spcAft>
                <a:spcPts val="600"/>
              </a:spcAft>
            </a:pPr>
            <a:fld id="{294A09A9-5501-47C1-A89A-A340965A2BE2}" type="slidenum">
              <a:rPr lang="en-GB" smtClean="0"/>
              <a:pPr rtl="0">
                <a:spcAft>
                  <a:spcPts val="600"/>
                </a:spcAft>
              </a:pPr>
              <a:t>2</a:t>
            </a:fld>
            <a:endParaRPr lang="en-GB"/>
          </a:p>
        </p:txBody>
      </p:sp>
      <p:pic>
        <p:nvPicPr>
          <p:cNvPr id="8" name="Picture 7">
            <a:extLst>
              <a:ext uri="{FF2B5EF4-FFF2-40B4-BE49-F238E27FC236}">
                <a16:creationId xmlns:a16="http://schemas.microsoft.com/office/drawing/2014/main" id="{1EC7F2D7-CE8B-82C4-A806-3FEC536DB472}"/>
              </a:ext>
            </a:extLst>
          </p:cNvPr>
          <p:cNvPicPr>
            <a:picLocks noChangeAspect="1"/>
          </p:cNvPicPr>
          <p:nvPr/>
        </p:nvPicPr>
        <p:blipFill>
          <a:blip r:embed="rId3"/>
          <a:srcRect t="947" b="947"/>
          <a:stretch/>
        </p:blipFill>
        <p:spPr>
          <a:xfrm>
            <a:off x="3877408" y="3711959"/>
            <a:ext cx="3937417" cy="2765041"/>
          </a:xfrm>
          <a:prstGeom prst="rect">
            <a:avLst/>
          </a:prstGeom>
          <a:noFill/>
        </p:spPr>
      </p:pic>
    </p:spTree>
    <p:extLst>
      <p:ext uri="{BB962C8B-B14F-4D97-AF65-F5344CB8AC3E}">
        <p14:creationId xmlns:p14="http://schemas.microsoft.com/office/powerpoint/2010/main" val="13256085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17044578-6C16-7011-27FB-709BE603170F}"/>
              </a:ext>
            </a:extLst>
          </p:cNvPr>
          <p:cNvPicPr>
            <a:picLocks noGrp="1" noChangeAspect="1"/>
          </p:cNvPicPr>
          <p:nvPr>
            <p:ph idx="1"/>
          </p:nvPr>
        </p:nvPicPr>
        <p:blipFill>
          <a:blip r:embed="rId2"/>
          <a:srcRect/>
          <a:stretch/>
        </p:blipFill>
        <p:spPr>
          <a:xfrm>
            <a:off x="1975556" y="676348"/>
            <a:ext cx="8406274" cy="5505304"/>
          </a:xfrm>
          <a:noFill/>
          <a:ln w="41275">
            <a:solidFill>
              <a:schemeClr val="tx2"/>
            </a:solidFill>
          </a:ln>
        </p:spPr>
      </p:pic>
      <p:sp>
        <p:nvSpPr>
          <p:cNvPr id="4" name="Slide Number Placeholder 3">
            <a:extLst>
              <a:ext uri="{FF2B5EF4-FFF2-40B4-BE49-F238E27FC236}">
                <a16:creationId xmlns:a16="http://schemas.microsoft.com/office/drawing/2014/main" id="{A8AE8389-4BC4-5514-33AA-5FEEBAC12461}"/>
              </a:ext>
            </a:extLst>
          </p:cNvPr>
          <p:cNvSpPr>
            <a:spLocks noGrp="1"/>
          </p:cNvSpPr>
          <p:nvPr>
            <p:ph type="sldNum" sz="quarter" idx="4"/>
          </p:nvPr>
        </p:nvSpPr>
        <p:spPr>
          <a:xfrm>
            <a:off x="10153276" y="6356350"/>
            <a:ext cx="1657723" cy="365125"/>
          </a:xfrm>
        </p:spPr>
        <p:txBody>
          <a:bodyPr anchor="ctr">
            <a:normAutofit/>
          </a:bodyPr>
          <a:lstStyle/>
          <a:p>
            <a:pPr rtl="0">
              <a:spcAft>
                <a:spcPts val="600"/>
              </a:spcAft>
            </a:pPr>
            <a:fld id="{294A09A9-5501-47C1-A89A-A340965A2BE2}" type="slidenum">
              <a:rPr lang="en-GB" noProof="0" smtClean="0"/>
              <a:pPr rtl="0">
                <a:spcAft>
                  <a:spcPts val="600"/>
                </a:spcAft>
              </a:pPr>
              <a:t>3</a:t>
            </a:fld>
            <a:endParaRPr lang="en-GB" noProof="0"/>
          </a:p>
        </p:txBody>
      </p:sp>
    </p:spTree>
    <p:extLst>
      <p:ext uri="{BB962C8B-B14F-4D97-AF65-F5344CB8AC3E}">
        <p14:creationId xmlns:p14="http://schemas.microsoft.com/office/powerpoint/2010/main" val="25004047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6F75DE-8A44-4EC5-83C6-95BDDF10DFD9}"/>
              </a:ext>
            </a:extLst>
          </p:cNvPr>
          <p:cNvSpPr>
            <a:spLocks noGrp="1"/>
          </p:cNvSpPr>
          <p:nvPr>
            <p:ph type="title"/>
          </p:nvPr>
        </p:nvSpPr>
        <p:spPr/>
        <p:txBody>
          <a:bodyPr rtlCol="0"/>
          <a:lstStyle/>
          <a:p>
            <a:pPr rtl="0"/>
            <a:r>
              <a:rPr lang="en-GB" dirty="0"/>
              <a:t>Sir Brodie Henderson </a:t>
            </a:r>
          </a:p>
        </p:txBody>
      </p:sp>
      <p:sp>
        <p:nvSpPr>
          <p:cNvPr id="6" name="Slide Number Placeholder 5">
            <a:extLst>
              <a:ext uri="{FF2B5EF4-FFF2-40B4-BE49-F238E27FC236}">
                <a16:creationId xmlns:a16="http://schemas.microsoft.com/office/drawing/2014/main" id="{50B6C709-8794-DF4E-A15C-6E648F09DD12}"/>
              </a:ext>
            </a:extLst>
          </p:cNvPr>
          <p:cNvSpPr>
            <a:spLocks noGrp="1"/>
          </p:cNvSpPr>
          <p:nvPr>
            <p:ph type="sldNum" sz="quarter" idx="4"/>
          </p:nvPr>
        </p:nvSpPr>
        <p:spPr/>
        <p:txBody>
          <a:bodyPr rtlCol="0"/>
          <a:lstStyle/>
          <a:p>
            <a:pPr rtl="0"/>
            <a:fld id="{294A09A9-5501-47C1-A89A-A340965A2BE2}" type="slidenum">
              <a:rPr lang="en-GB" smtClean="0"/>
              <a:pPr rtl="0"/>
              <a:t>4</a:t>
            </a:fld>
            <a:endParaRPr lang="en-GB"/>
          </a:p>
        </p:txBody>
      </p:sp>
      <p:sp>
        <p:nvSpPr>
          <p:cNvPr id="8" name="Content Placeholder 7">
            <a:extLst>
              <a:ext uri="{FF2B5EF4-FFF2-40B4-BE49-F238E27FC236}">
                <a16:creationId xmlns:a16="http://schemas.microsoft.com/office/drawing/2014/main" id="{D00BDF90-D20C-072B-77C1-0BBAA3C7C65F}"/>
              </a:ext>
            </a:extLst>
          </p:cNvPr>
          <p:cNvSpPr>
            <a:spLocks noGrp="1"/>
          </p:cNvSpPr>
          <p:nvPr>
            <p:ph idx="1"/>
          </p:nvPr>
        </p:nvSpPr>
        <p:spPr/>
        <p:txBody>
          <a:bodyPr/>
          <a:lstStyle/>
          <a:p>
            <a:r>
              <a:rPr lang="en-GB" dirty="0"/>
              <a:t>As well as being the ‘Civic Centre’ the Hall was used as a Working Men’s Club before World War 1. Sir Brodie Henderson of Epping House, now called Henderson Place, covered the costs of maintenance. </a:t>
            </a:r>
          </a:p>
          <a:p>
            <a:r>
              <a:rPr lang="en-GB" dirty="0"/>
              <a:t>Sir Brodie Henderson also owned the field in the village. His predecessor at Epping House, Sir William Horne had been granted this in an exchange of the Enclosure Award. </a:t>
            </a:r>
          </a:p>
        </p:txBody>
      </p:sp>
    </p:spTree>
    <p:extLst>
      <p:ext uri="{BB962C8B-B14F-4D97-AF65-F5344CB8AC3E}">
        <p14:creationId xmlns:p14="http://schemas.microsoft.com/office/powerpoint/2010/main" val="42129174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5B371F2-DBA5-415A-82C8-651F587B857A}"/>
              </a:ext>
            </a:extLst>
          </p:cNvPr>
          <p:cNvSpPr>
            <a:spLocks noGrp="1"/>
          </p:cNvSpPr>
          <p:nvPr>
            <p:ph type="title"/>
          </p:nvPr>
        </p:nvSpPr>
        <p:spPr>
          <a:xfrm>
            <a:off x="1167492" y="381000"/>
            <a:ext cx="9779183" cy="1325563"/>
          </a:xfrm>
        </p:spPr>
        <p:txBody>
          <a:bodyPr vert="horz" lIns="91440" tIns="45720" rIns="91440" bIns="45720" rtlCol="0" anchor="b">
            <a:normAutofit/>
          </a:bodyPr>
          <a:lstStyle/>
          <a:p>
            <a:pPr rtl="0"/>
            <a:r>
              <a:rPr lang="en-GB"/>
              <a:t> </a:t>
            </a:r>
          </a:p>
        </p:txBody>
      </p:sp>
      <p:pic>
        <p:nvPicPr>
          <p:cNvPr id="8" name="Picture 7" descr="A house with a fence&#10;&#10;Description automatically generated with medium confidence">
            <a:extLst>
              <a:ext uri="{FF2B5EF4-FFF2-40B4-BE49-F238E27FC236}">
                <a16:creationId xmlns:a16="http://schemas.microsoft.com/office/drawing/2014/main" id="{25D9428A-C147-F47C-EE17-4892BA768AD0}"/>
              </a:ext>
            </a:extLst>
          </p:cNvPr>
          <p:cNvPicPr>
            <a:picLocks noChangeAspect="1"/>
          </p:cNvPicPr>
          <p:nvPr/>
        </p:nvPicPr>
        <p:blipFill rotWithShape="1">
          <a:blip r:embed="rId3"/>
          <a:srcRect t="5961" r="3" b="3"/>
          <a:stretch/>
        </p:blipFill>
        <p:spPr>
          <a:xfrm>
            <a:off x="3281705" y="2087561"/>
            <a:ext cx="5550757" cy="3366815"/>
          </a:xfrm>
          <a:prstGeom prst="rect">
            <a:avLst/>
          </a:prstGeom>
          <a:noFill/>
        </p:spPr>
      </p:pic>
      <p:sp>
        <p:nvSpPr>
          <p:cNvPr id="6" name="Slide Number Placeholder 5">
            <a:extLst>
              <a:ext uri="{FF2B5EF4-FFF2-40B4-BE49-F238E27FC236}">
                <a16:creationId xmlns:a16="http://schemas.microsoft.com/office/drawing/2014/main" id="{134C72D2-EFDF-844A-8472-CB49A59B127B}"/>
              </a:ext>
            </a:extLst>
          </p:cNvPr>
          <p:cNvSpPr>
            <a:spLocks noGrp="1"/>
          </p:cNvSpPr>
          <p:nvPr>
            <p:ph type="sldNum" sz="quarter" idx="4"/>
          </p:nvPr>
        </p:nvSpPr>
        <p:spPr>
          <a:xfrm>
            <a:off x="10153276" y="6356350"/>
            <a:ext cx="1657723" cy="365125"/>
          </a:xfrm>
        </p:spPr>
        <p:txBody>
          <a:bodyPr rtlCol="0" anchor="ctr">
            <a:normAutofit/>
          </a:bodyPr>
          <a:lstStyle/>
          <a:p>
            <a:pPr rtl="0">
              <a:spcAft>
                <a:spcPts val="600"/>
              </a:spcAft>
            </a:pPr>
            <a:fld id="{294A09A9-5501-47C1-A89A-A340965A2BE2}" type="slidenum">
              <a:rPr lang="en-GB" smtClean="0"/>
              <a:pPr rtl="0">
                <a:spcAft>
                  <a:spcPts val="600"/>
                </a:spcAft>
              </a:pPr>
              <a:t>5</a:t>
            </a:fld>
            <a:endParaRPr lang="en-GB"/>
          </a:p>
        </p:txBody>
      </p:sp>
      <p:pic>
        <p:nvPicPr>
          <p:cNvPr id="10" name="Picture 9">
            <a:extLst>
              <a:ext uri="{FF2B5EF4-FFF2-40B4-BE49-F238E27FC236}">
                <a16:creationId xmlns:a16="http://schemas.microsoft.com/office/drawing/2014/main" id="{2A793B98-006E-451A-D41B-D83398678FA1}"/>
              </a:ext>
            </a:extLst>
          </p:cNvPr>
          <p:cNvPicPr>
            <a:picLocks noChangeAspect="1"/>
          </p:cNvPicPr>
          <p:nvPr/>
        </p:nvPicPr>
        <p:blipFill>
          <a:blip r:embed="rId4"/>
          <a:srcRect/>
          <a:stretch/>
        </p:blipFill>
        <p:spPr>
          <a:xfrm>
            <a:off x="3048000" y="1143000"/>
            <a:ext cx="6096000" cy="4572000"/>
          </a:xfrm>
          <a:prstGeom prst="rect">
            <a:avLst/>
          </a:prstGeom>
        </p:spPr>
      </p:pic>
    </p:spTree>
    <p:extLst>
      <p:ext uri="{BB962C8B-B14F-4D97-AF65-F5344CB8AC3E}">
        <p14:creationId xmlns:p14="http://schemas.microsoft.com/office/powerpoint/2010/main" val="23765323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773099C-C9BD-7A02-EF3E-520BABAF6074}"/>
              </a:ext>
            </a:extLst>
          </p:cNvPr>
          <p:cNvSpPr>
            <a:spLocks noGrp="1"/>
          </p:cNvSpPr>
          <p:nvPr>
            <p:ph type="title"/>
          </p:nvPr>
        </p:nvSpPr>
        <p:spPr>
          <a:xfrm>
            <a:off x="1167492" y="381000"/>
            <a:ext cx="9779183" cy="1325563"/>
          </a:xfrm>
        </p:spPr>
        <p:txBody>
          <a:bodyPr anchor="b">
            <a:normAutofit/>
          </a:bodyPr>
          <a:lstStyle/>
          <a:p>
            <a:r>
              <a:rPr lang="en-US" dirty="0"/>
              <a:t>The Village Hall Entrance</a:t>
            </a:r>
          </a:p>
        </p:txBody>
      </p:sp>
      <p:pic>
        <p:nvPicPr>
          <p:cNvPr id="4" name="Picture 3" descr="A house with a fence&#10;&#10;Description automatically generated with medium confidence">
            <a:extLst>
              <a:ext uri="{FF2B5EF4-FFF2-40B4-BE49-F238E27FC236}">
                <a16:creationId xmlns:a16="http://schemas.microsoft.com/office/drawing/2014/main" id="{65AC45E7-A552-D84A-73AD-F98D980E456A}"/>
              </a:ext>
            </a:extLst>
          </p:cNvPr>
          <p:cNvPicPr>
            <a:picLocks noChangeAspect="1"/>
          </p:cNvPicPr>
          <p:nvPr/>
        </p:nvPicPr>
        <p:blipFill rotWithShape="1">
          <a:blip r:embed="rId2"/>
          <a:srcRect l="1893" r="24714" b="3"/>
          <a:stretch/>
        </p:blipFill>
        <p:spPr>
          <a:xfrm>
            <a:off x="1167491" y="2526318"/>
            <a:ext cx="3218688" cy="2828613"/>
          </a:xfrm>
          <a:prstGeom prst="rect">
            <a:avLst/>
          </a:prstGeom>
          <a:noFill/>
          <a:ln w="31750">
            <a:solidFill>
              <a:schemeClr val="tx2"/>
            </a:solidFill>
          </a:ln>
        </p:spPr>
      </p:pic>
      <p:pic>
        <p:nvPicPr>
          <p:cNvPr id="6" name="Content Placeholder 5" descr="A plaque on a wall&#10;&#10;Description automatically generated">
            <a:extLst>
              <a:ext uri="{FF2B5EF4-FFF2-40B4-BE49-F238E27FC236}">
                <a16:creationId xmlns:a16="http://schemas.microsoft.com/office/drawing/2014/main" id="{DF580022-041A-3552-49B1-08396C5611F4}"/>
              </a:ext>
            </a:extLst>
          </p:cNvPr>
          <p:cNvPicPr>
            <a:picLocks noGrp="1" noChangeAspect="1"/>
          </p:cNvPicPr>
          <p:nvPr>
            <p:ph idx="10"/>
          </p:nvPr>
        </p:nvPicPr>
        <p:blipFill>
          <a:blip r:embed="rId3"/>
          <a:stretch>
            <a:fillRect/>
          </a:stretch>
        </p:blipFill>
        <p:spPr>
          <a:xfrm>
            <a:off x="4683125" y="2678918"/>
            <a:ext cx="3173413" cy="2522515"/>
          </a:xfrm>
          <a:ln w="31750">
            <a:solidFill>
              <a:schemeClr val="tx2"/>
            </a:solidFill>
          </a:ln>
        </p:spPr>
      </p:pic>
      <p:sp>
        <p:nvSpPr>
          <p:cNvPr id="32" name="Content Placeholder 8">
            <a:extLst>
              <a:ext uri="{FF2B5EF4-FFF2-40B4-BE49-F238E27FC236}">
                <a16:creationId xmlns:a16="http://schemas.microsoft.com/office/drawing/2014/main" id="{4829B97C-E355-10A5-CCAF-EF6D32139E97}"/>
              </a:ext>
            </a:extLst>
          </p:cNvPr>
          <p:cNvSpPr>
            <a:spLocks noGrp="1"/>
          </p:cNvSpPr>
          <p:nvPr>
            <p:ph idx="13"/>
          </p:nvPr>
        </p:nvSpPr>
        <p:spPr>
          <a:xfrm>
            <a:off x="8077200" y="2526318"/>
            <a:ext cx="3296161" cy="3830032"/>
          </a:xfrm>
        </p:spPr>
        <p:txBody>
          <a:bodyPr/>
          <a:lstStyle/>
          <a:p>
            <a:pPr algn="ctr"/>
            <a:r>
              <a:rPr lang="en-US" sz="2400" dirty="0"/>
              <a:t>Leonard was on the Parish Council, serving as Chairman for some time.</a:t>
            </a:r>
          </a:p>
          <a:p>
            <a:pPr algn="ctr"/>
            <a:r>
              <a:rPr lang="en-US" sz="2400" dirty="0"/>
              <a:t>The Partridge family lived in Little Berkhamsted House from 1925 until Leonard’s death. It was then bought by the </a:t>
            </a:r>
            <a:r>
              <a:rPr lang="en-US" sz="2400" dirty="0" err="1"/>
              <a:t>Chaplins</a:t>
            </a:r>
            <a:endParaRPr lang="en-US" sz="2400" dirty="0"/>
          </a:p>
        </p:txBody>
      </p:sp>
      <p:sp>
        <p:nvSpPr>
          <p:cNvPr id="15" name="Slide Number Placeholder 5">
            <a:extLst>
              <a:ext uri="{FF2B5EF4-FFF2-40B4-BE49-F238E27FC236}">
                <a16:creationId xmlns:a16="http://schemas.microsoft.com/office/drawing/2014/main" id="{DA3B9CDD-1C8C-EADC-76F2-45474BADB6F8}"/>
              </a:ext>
            </a:extLst>
          </p:cNvPr>
          <p:cNvSpPr>
            <a:spLocks noGrp="1"/>
          </p:cNvSpPr>
          <p:nvPr>
            <p:ph type="sldNum" sz="quarter" idx="4"/>
          </p:nvPr>
        </p:nvSpPr>
        <p:spPr>
          <a:xfrm>
            <a:off x="10153276" y="6356350"/>
            <a:ext cx="1657723" cy="365125"/>
          </a:xfrm>
        </p:spPr>
        <p:txBody>
          <a:bodyPr anchor="ctr">
            <a:normAutofit/>
          </a:bodyPr>
          <a:lstStyle/>
          <a:p>
            <a:pPr rtl="0">
              <a:spcAft>
                <a:spcPts val="600"/>
              </a:spcAft>
            </a:pPr>
            <a:fld id="{294A09A9-5501-47C1-A89A-A340965A2BE2}" type="slidenum">
              <a:rPr lang="en-GB" noProof="0" smtClean="0"/>
              <a:pPr rtl="0">
                <a:spcAft>
                  <a:spcPts val="600"/>
                </a:spcAft>
              </a:pPr>
              <a:t>6</a:t>
            </a:fld>
            <a:endParaRPr lang="en-GB" noProof="0"/>
          </a:p>
        </p:txBody>
      </p:sp>
    </p:spTree>
    <p:extLst>
      <p:ext uri="{BB962C8B-B14F-4D97-AF65-F5344CB8AC3E}">
        <p14:creationId xmlns:p14="http://schemas.microsoft.com/office/powerpoint/2010/main" val="29233831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43047E-FBFD-4F79-BCA5-10E69740F030}"/>
              </a:ext>
            </a:extLst>
          </p:cNvPr>
          <p:cNvSpPr>
            <a:spLocks noGrp="1"/>
          </p:cNvSpPr>
          <p:nvPr>
            <p:ph type="title"/>
          </p:nvPr>
        </p:nvSpPr>
        <p:spPr>
          <a:xfrm>
            <a:off x="2139193" y="486561"/>
            <a:ext cx="7004807" cy="696287"/>
          </a:xfrm>
          <a:ln>
            <a:noFill/>
          </a:ln>
        </p:spPr>
        <p:style>
          <a:lnRef idx="2">
            <a:schemeClr val="accent1"/>
          </a:lnRef>
          <a:fillRef idx="1">
            <a:schemeClr val="lt1"/>
          </a:fillRef>
          <a:effectRef idx="0">
            <a:schemeClr val="accent1"/>
          </a:effectRef>
          <a:fontRef idx="minor">
            <a:schemeClr val="dk1"/>
          </a:fontRef>
        </p:style>
        <p:txBody>
          <a:bodyPr rtlCol="0"/>
          <a:lstStyle/>
          <a:p>
            <a:pPr algn="ctr" rtl="0"/>
            <a:r>
              <a:rPr lang="en-GB" dirty="0"/>
              <a:t>Where is the door? </a:t>
            </a:r>
          </a:p>
        </p:txBody>
      </p:sp>
      <p:sp>
        <p:nvSpPr>
          <p:cNvPr id="7" name="Slide Number Placeholder 6">
            <a:extLst>
              <a:ext uri="{FF2B5EF4-FFF2-40B4-BE49-F238E27FC236}">
                <a16:creationId xmlns:a16="http://schemas.microsoft.com/office/drawing/2014/main" id="{50A86E01-62BB-5145-A6C3-515717DD327C}"/>
              </a:ext>
            </a:extLst>
          </p:cNvPr>
          <p:cNvSpPr>
            <a:spLocks noGrp="1"/>
          </p:cNvSpPr>
          <p:nvPr>
            <p:ph type="sldNum" sz="quarter" idx="4"/>
          </p:nvPr>
        </p:nvSpPr>
        <p:spPr/>
        <p:txBody>
          <a:bodyPr rtlCol="0"/>
          <a:lstStyle/>
          <a:p>
            <a:pPr rtl="0"/>
            <a:fld id="{294A09A9-5501-47C1-A89A-A340965A2BE2}" type="slidenum">
              <a:rPr lang="en-GB" smtClean="0"/>
              <a:pPr rtl="0"/>
              <a:t>7</a:t>
            </a:fld>
            <a:endParaRPr lang="en-GB" dirty="0"/>
          </a:p>
        </p:txBody>
      </p:sp>
      <p:pic>
        <p:nvPicPr>
          <p:cNvPr id="11" name="Content Placeholder 10" descr="A house with a fence&#10;&#10;Description automatically generated with medium confidence">
            <a:extLst>
              <a:ext uri="{FF2B5EF4-FFF2-40B4-BE49-F238E27FC236}">
                <a16:creationId xmlns:a16="http://schemas.microsoft.com/office/drawing/2014/main" id="{211B6E9E-BEC0-7982-3E16-E548A8530A1E}"/>
              </a:ext>
            </a:extLst>
          </p:cNvPr>
          <p:cNvPicPr>
            <a:picLocks noGrp="1" noChangeAspect="1"/>
          </p:cNvPicPr>
          <p:nvPr>
            <p:ph idx="1"/>
          </p:nvPr>
        </p:nvPicPr>
        <p:blipFill>
          <a:blip r:embed="rId3"/>
          <a:stretch>
            <a:fillRect/>
          </a:stretch>
        </p:blipFill>
        <p:spPr>
          <a:xfrm>
            <a:off x="2633138" y="1817243"/>
            <a:ext cx="6925724" cy="4469257"/>
          </a:xfrm>
          <a:ln w="76200">
            <a:solidFill>
              <a:schemeClr val="accent1">
                <a:lumMod val="50000"/>
              </a:schemeClr>
            </a:solidFill>
          </a:ln>
        </p:spPr>
      </p:pic>
    </p:spTree>
    <p:extLst>
      <p:ext uri="{BB962C8B-B14F-4D97-AF65-F5344CB8AC3E}">
        <p14:creationId xmlns:p14="http://schemas.microsoft.com/office/powerpoint/2010/main" val="15273869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0F0AE6-D032-423F-410E-A3AECA6CB566}"/>
              </a:ext>
            </a:extLst>
          </p:cNvPr>
          <p:cNvSpPr>
            <a:spLocks noGrp="1"/>
          </p:cNvSpPr>
          <p:nvPr>
            <p:ph type="title"/>
          </p:nvPr>
        </p:nvSpPr>
        <p:spPr/>
        <p:txBody>
          <a:bodyPr/>
          <a:lstStyle/>
          <a:p>
            <a:r>
              <a:rPr lang="en-GB" dirty="0"/>
              <a:t>Early Design</a:t>
            </a:r>
          </a:p>
        </p:txBody>
      </p:sp>
      <p:sp>
        <p:nvSpPr>
          <p:cNvPr id="3" name="Text Placeholder 2">
            <a:extLst>
              <a:ext uri="{FF2B5EF4-FFF2-40B4-BE49-F238E27FC236}">
                <a16:creationId xmlns:a16="http://schemas.microsoft.com/office/drawing/2014/main" id="{EAE92C7D-23FD-4700-A9C6-F68252A9B8E9}"/>
              </a:ext>
            </a:extLst>
          </p:cNvPr>
          <p:cNvSpPr>
            <a:spLocks noGrp="1"/>
          </p:cNvSpPr>
          <p:nvPr>
            <p:ph type="body" idx="1"/>
          </p:nvPr>
        </p:nvSpPr>
        <p:spPr/>
        <p:txBody>
          <a:bodyPr/>
          <a:lstStyle/>
          <a:p>
            <a:pPr marL="342900" indent="-342900">
              <a:buFont typeface="Arial" panose="020B0604020202020204" pitchFamily="34" charset="0"/>
              <a:buChar char="•"/>
            </a:pPr>
            <a:r>
              <a:rPr lang="en-GB" dirty="0"/>
              <a:t>The hall originally had a stage at the left hand end where the kitchen and toilets are now.</a:t>
            </a:r>
          </a:p>
          <a:p>
            <a:pPr marL="342900" indent="-342900">
              <a:buFont typeface="Arial" panose="020B0604020202020204" pitchFamily="34" charset="0"/>
              <a:buChar char="•"/>
            </a:pPr>
            <a:r>
              <a:rPr lang="en-GB" dirty="0"/>
              <a:t>It was heated by two large coke boilers.</a:t>
            </a:r>
          </a:p>
          <a:p>
            <a:pPr marL="342900" indent="-342900">
              <a:buFont typeface="Arial" panose="020B0604020202020204" pitchFamily="34" charset="0"/>
              <a:buChar char="•"/>
            </a:pPr>
            <a:r>
              <a:rPr lang="en-GB" dirty="0"/>
              <a:t>The toilets were outside and could only be accessed via the stage.</a:t>
            </a:r>
          </a:p>
          <a:p>
            <a:pPr marL="342900" indent="-342900">
              <a:buFont typeface="Arial" panose="020B0604020202020204" pitchFamily="34" charset="0"/>
              <a:buChar char="•"/>
            </a:pPr>
            <a:r>
              <a:rPr lang="en-GB" dirty="0"/>
              <a:t> There was no fire exit door on the back wall. </a:t>
            </a:r>
          </a:p>
        </p:txBody>
      </p:sp>
      <p:sp>
        <p:nvSpPr>
          <p:cNvPr id="6" name="Slide Number Placeholder 5">
            <a:extLst>
              <a:ext uri="{FF2B5EF4-FFF2-40B4-BE49-F238E27FC236}">
                <a16:creationId xmlns:a16="http://schemas.microsoft.com/office/drawing/2014/main" id="{F35D0711-FB70-9F0F-BD53-9BBCE8592E60}"/>
              </a:ext>
            </a:extLst>
          </p:cNvPr>
          <p:cNvSpPr>
            <a:spLocks noGrp="1"/>
          </p:cNvSpPr>
          <p:nvPr>
            <p:ph type="sldNum" sz="quarter" idx="12"/>
          </p:nvPr>
        </p:nvSpPr>
        <p:spPr/>
        <p:txBody>
          <a:bodyPr/>
          <a:lstStyle/>
          <a:p>
            <a:pPr rtl="0"/>
            <a:fld id="{294A09A9-5501-47C1-A89A-A340965A2BE2}" type="slidenum">
              <a:rPr lang="en-GB" noProof="0" smtClean="0"/>
              <a:pPr rtl="0"/>
              <a:t>8</a:t>
            </a:fld>
            <a:endParaRPr lang="en-GB" noProof="0"/>
          </a:p>
        </p:txBody>
      </p:sp>
    </p:spTree>
    <p:extLst>
      <p:ext uri="{BB962C8B-B14F-4D97-AF65-F5344CB8AC3E}">
        <p14:creationId xmlns:p14="http://schemas.microsoft.com/office/powerpoint/2010/main" val="29618256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A28A4F-C4B0-A77D-C73E-6A89229C2F8D}"/>
              </a:ext>
            </a:extLst>
          </p:cNvPr>
          <p:cNvSpPr>
            <a:spLocks noGrp="1"/>
          </p:cNvSpPr>
          <p:nvPr>
            <p:ph type="title"/>
          </p:nvPr>
        </p:nvSpPr>
        <p:spPr>
          <a:xfrm>
            <a:off x="1167493" y="708660"/>
            <a:ext cx="7244988" cy="997903"/>
          </a:xfrm>
        </p:spPr>
        <p:txBody>
          <a:bodyPr/>
          <a:lstStyle/>
          <a:p>
            <a:pPr algn="ctr"/>
            <a:r>
              <a:rPr lang="en-GB" dirty="0"/>
              <a:t>Three of the original cups bought for the hall</a:t>
            </a:r>
          </a:p>
        </p:txBody>
      </p:sp>
      <p:sp>
        <p:nvSpPr>
          <p:cNvPr id="4" name="Slide Number Placeholder 3">
            <a:extLst>
              <a:ext uri="{FF2B5EF4-FFF2-40B4-BE49-F238E27FC236}">
                <a16:creationId xmlns:a16="http://schemas.microsoft.com/office/drawing/2014/main" id="{04689CF8-11A1-A308-70FD-CE74AE18935A}"/>
              </a:ext>
            </a:extLst>
          </p:cNvPr>
          <p:cNvSpPr>
            <a:spLocks noGrp="1"/>
          </p:cNvSpPr>
          <p:nvPr>
            <p:ph type="sldNum" sz="quarter" idx="4"/>
          </p:nvPr>
        </p:nvSpPr>
        <p:spPr/>
        <p:txBody>
          <a:bodyPr/>
          <a:lstStyle/>
          <a:p>
            <a:pPr rtl="0"/>
            <a:fld id="{294A09A9-5501-47C1-A89A-A340965A2BE2}" type="slidenum">
              <a:rPr lang="en-GB" noProof="0" smtClean="0"/>
              <a:pPr rtl="0"/>
              <a:t>9</a:t>
            </a:fld>
            <a:endParaRPr lang="en-GB" noProof="0"/>
          </a:p>
        </p:txBody>
      </p:sp>
      <p:pic>
        <p:nvPicPr>
          <p:cNvPr id="10" name="Content Placeholder 9">
            <a:extLst>
              <a:ext uri="{FF2B5EF4-FFF2-40B4-BE49-F238E27FC236}">
                <a16:creationId xmlns:a16="http://schemas.microsoft.com/office/drawing/2014/main" id="{6630F0D4-321C-A720-ECB4-4E40BE1CD61F}"/>
              </a:ext>
            </a:extLst>
          </p:cNvPr>
          <p:cNvPicPr>
            <a:picLocks noGrp="1" noChangeAspect="1"/>
          </p:cNvPicPr>
          <p:nvPr>
            <p:ph idx="1"/>
          </p:nvPr>
        </p:nvPicPr>
        <p:blipFill>
          <a:blip r:embed="rId2"/>
          <a:srcRect/>
          <a:stretch/>
        </p:blipFill>
        <p:spPr>
          <a:xfrm>
            <a:off x="1348554" y="2175980"/>
            <a:ext cx="6041985" cy="3654550"/>
          </a:xfrm>
          <a:ln w="38100">
            <a:solidFill>
              <a:schemeClr val="tx2"/>
            </a:solidFill>
          </a:ln>
        </p:spPr>
      </p:pic>
      <p:sp>
        <p:nvSpPr>
          <p:cNvPr id="3" name="TextBox 2">
            <a:extLst>
              <a:ext uri="{FF2B5EF4-FFF2-40B4-BE49-F238E27FC236}">
                <a16:creationId xmlns:a16="http://schemas.microsoft.com/office/drawing/2014/main" id="{A9D9D35D-F146-3FC7-ACE8-085A219B0213}"/>
              </a:ext>
            </a:extLst>
          </p:cNvPr>
          <p:cNvSpPr txBox="1"/>
          <p:nvPr/>
        </p:nvSpPr>
        <p:spPr>
          <a:xfrm>
            <a:off x="2821858" y="5830530"/>
            <a:ext cx="3382297" cy="369332"/>
          </a:xfrm>
          <a:prstGeom prst="rect">
            <a:avLst/>
          </a:prstGeom>
          <a:noFill/>
        </p:spPr>
        <p:txBody>
          <a:bodyPr wrap="square" rtlCol="0">
            <a:spAutoFit/>
          </a:bodyPr>
          <a:lstStyle/>
          <a:p>
            <a:r>
              <a:rPr lang="en-GB" dirty="0"/>
              <a:t>Courtesy of Rodney </a:t>
            </a:r>
            <a:r>
              <a:rPr lang="en-GB" dirty="0" err="1"/>
              <a:t>Pegg</a:t>
            </a:r>
            <a:endParaRPr lang="en-GB" dirty="0"/>
          </a:p>
        </p:txBody>
      </p:sp>
    </p:spTree>
    <p:extLst>
      <p:ext uri="{BB962C8B-B14F-4D97-AF65-F5344CB8AC3E}">
        <p14:creationId xmlns:p14="http://schemas.microsoft.com/office/powerpoint/2010/main" val="16779200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56B7E-1633-44AB-8584-82DF5B726834}"/>
              </a:ext>
            </a:extLst>
          </p:cNvPr>
          <p:cNvSpPr>
            <a:spLocks noGrp="1"/>
          </p:cNvSpPr>
          <p:nvPr>
            <p:ph type="title"/>
          </p:nvPr>
        </p:nvSpPr>
        <p:spPr>
          <a:xfrm>
            <a:off x="1167492" y="381000"/>
            <a:ext cx="9779183" cy="1325563"/>
          </a:xfrm>
        </p:spPr>
        <p:txBody>
          <a:bodyPr rtlCol="0" anchor="b">
            <a:normAutofit/>
          </a:bodyPr>
          <a:lstStyle/>
          <a:p>
            <a:pPr rtl="0"/>
            <a:r>
              <a:rPr lang="en-GB" dirty="0"/>
              <a:t>World War II</a:t>
            </a:r>
          </a:p>
        </p:txBody>
      </p:sp>
      <p:sp>
        <p:nvSpPr>
          <p:cNvPr id="4" name="Content Placeholder 3">
            <a:extLst>
              <a:ext uri="{FF2B5EF4-FFF2-40B4-BE49-F238E27FC236}">
                <a16:creationId xmlns:a16="http://schemas.microsoft.com/office/drawing/2014/main" id="{950677C9-3E42-427F-93B8-526692906471}"/>
              </a:ext>
            </a:extLst>
          </p:cNvPr>
          <p:cNvSpPr>
            <a:spLocks noGrp="1"/>
          </p:cNvSpPr>
          <p:nvPr>
            <p:ph idx="1"/>
          </p:nvPr>
        </p:nvSpPr>
        <p:spPr>
          <a:xfrm>
            <a:off x="1167491" y="2526318"/>
            <a:ext cx="3218688" cy="2828613"/>
          </a:xfrm>
        </p:spPr>
        <p:txBody>
          <a:bodyPr vert="horz" lIns="91440" tIns="45720" rIns="91440" bIns="45720" rtlCol="0">
            <a:normAutofit/>
          </a:bodyPr>
          <a:lstStyle/>
          <a:p>
            <a:pPr rtl="0"/>
            <a:r>
              <a:rPr lang="en-GB" dirty="0"/>
              <a:t>the hall was used by the Home Guard. </a:t>
            </a:r>
          </a:p>
          <a:p>
            <a:pPr rtl="0"/>
            <a:r>
              <a:rPr lang="en-GB" dirty="0"/>
              <a:t>The cottage did not have a tenant at that time and was used by the Home Guard as their canteen. </a:t>
            </a:r>
          </a:p>
        </p:txBody>
      </p:sp>
      <p:sp>
        <p:nvSpPr>
          <p:cNvPr id="5" name="Content Placeholder 4">
            <a:extLst>
              <a:ext uri="{FF2B5EF4-FFF2-40B4-BE49-F238E27FC236}">
                <a16:creationId xmlns:a16="http://schemas.microsoft.com/office/drawing/2014/main" id="{BDB9D020-1E25-453D-83DF-1420ACD3968D}"/>
              </a:ext>
            </a:extLst>
          </p:cNvPr>
          <p:cNvSpPr>
            <a:spLocks noGrp="1"/>
          </p:cNvSpPr>
          <p:nvPr>
            <p:ph idx="10"/>
          </p:nvPr>
        </p:nvSpPr>
        <p:spPr>
          <a:xfrm>
            <a:off x="4683787" y="2526318"/>
            <a:ext cx="3173279" cy="2828613"/>
          </a:xfrm>
        </p:spPr>
        <p:txBody>
          <a:bodyPr vert="horz" lIns="91440" tIns="45720" rIns="91440" bIns="45720" rtlCol="0">
            <a:normAutofit/>
          </a:bodyPr>
          <a:lstStyle/>
          <a:p>
            <a:pPr rtl="0"/>
            <a:r>
              <a:rPr lang="en-GB" dirty="0"/>
              <a:t>the hall was a regular  meeting place for local Ex –service personnel from the Army, Navy and Air Force. </a:t>
            </a:r>
          </a:p>
        </p:txBody>
      </p:sp>
      <p:sp>
        <p:nvSpPr>
          <p:cNvPr id="3" name="Text Placeholder 2">
            <a:extLst>
              <a:ext uri="{FF2B5EF4-FFF2-40B4-BE49-F238E27FC236}">
                <a16:creationId xmlns:a16="http://schemas.microsoft.com/office/drawing/2014/main" id="{EFB90AB4-D228-4548-B072-726498212362}"/>
              </a:ext>
            </a:extLst>
          </p:cNvPr>
          <p:cNvSpPr>
            <a:spLocks noGrp="1"/>
          </p:cNvSpPr>
          <p:nvPr>
            <p:ph idx="11"/>
          </p:nvPr>
        </p:nvSpPr>
        <p:spPr>
          <a:xfrm>
            <a:off x="1167493" y="2003804"/>
            <a:ext cx="3173278" cy="522514"/>
          </a:xfrm>
        </p:spPr>
        <p:txBody>
          <a:bodyPr rtlCol="0">
            <a:normAutofit/>
          </a:bodyPr>
          <a:lstStyle/>
          <a:p>
            <a:pPr rtl="0"/>
            <a:r>
              <a:rPr lang="en-GB" dirty="0"/>
              <a:t>During the war </a:t>
            </a:r>
          </a:p>
        </p:txBody>
      </p:sp>
      <p:sp>
        <p:nvSpPr>
          <p:cNvPr id="6" name="Text Placeholder 5">
            <a:extLst>
              <a:ext uri="{FF2B5EF4-FFF2-40B4-BE49-F238E27FC236}">
                <a16:creationId xmlns:a16="http://schemas.microsoft.com/office/drawing/2014/main" id="{F5018B6D-E395-49AD-92AD-AD69E3AB40C3}"/>
              </a:ext>
            </a:extLst>
          </p:cNvPr>
          <p:cNvSpPr>
            <a:spLocks noGrp="1"/>
          </p:cNvSpPr>
          <p:nvPr>
            <p:ph idx="12"/>
          </p:nvPr>
        </p:nvSpPr>
        <p:spPr>
          <a:xfrm>
            <a:off x="4683788" y="2003804"/>
            <a:ext cx="3173278" cy="522514"/>
          </a:xfrm>
        </p:spPr>
        <p:txBody>
          <a:bodyPr rtlCol="0">
            <a:normAutofit/>
          </a:bodyPr>
          <a:lstStyle/>
          <a:p>
            <a:pPr rtl="0"/>
            <a:r>
              <a:rPr lang="en-GB" dirty="0"/>
              <a:t>After the war</a:t>
            </a:r>
          </a:p>
        </p:txBody>
      </p:sp>
      <p:pic>
        <p:nvPicPr>
          <p:cNvPr id="12" name="Content Placeholder 11">
            <a:extLst>
              <a:ext uri="{FF2B5EF4-FFF2-40B4-BE49-F238E27FC236}">
                <a16:creationId xmlns:a16="http://schemas.microsoft.com/office/drawing/2014/main" id="{E6CDEA61-5B94-E591-62E2-6328C89D5801}"/>
              </a:ext>
            </a:extLst>
          </p:cNvPr>
          <p:cNvPicPr>
            <a:picLocks noGrp="1" noChangeAspect="1"/>
          </p:cNvPicPr>
          <p:nvPr>
            <p:ph idx="13"/>
          </p:nvPr>
        </p:nvPicPr>
        <p:blipFill>
          <a:blip r:embed="rId3"/>
          <a:srcRect/>
          <a:stretch/>
        </p:blipFill>
        <p:spPr>
          <a:xfrm>
            <a:off x="8153400" y="2619375"/>
            <a:ext cx="2793275" cy="2438400"/>
          </a:xfrm>
        </p:spPr>
      </p:pic>
      <p:sp>
        <p:nvSpPr>
          <p:cNvPr id="24" name="Content Placeholder 9">
            <a:extLst>
              <a:ext uri="{FF2B5EF4-FFF2-40B4-BE49-F238E27FC236}">
                <a16:creationId xmlns:a16="http://schemas.microsoft.com/office/drawing/2014/main" id="{A909CBFB-BB66-4E16-EFB1-AD26488A4A7E}"/>
              </a:ext>
            </a:extLst>
          </p:cNvPr>
          <p:cNvSpPr>
            <a:spLocks noGrp="1"/>
          </p:cNvSpPr>
          <p:nvPr>
            <p:ph idx="14"/>
          </p:nvPr>
        </p:nvSpPr>
        <p:spPr>
          <a:xfrm>
            <a:off x="7857066" y="2003804"/>
            <a:ext cx="3516295" cy="522514"/>
          </a:xfrm>
        </p:spPr>
        <p:txBody>
          <a:bodyPr/>
          <a:lstStyle/>
          <a:p>
            <a:r>
              <a:rPr lang="en-US" dirty="0"/>
              <a:t>D-Day 80</a:t>
            </a:r>
            <a:r>
              <a:rPr lang="en-US" baseline="30000" dirty="0"/>
              <a:t>th</a:t>
            </a:r>
            <a:r>
              <a:rPr lang="en-US" dirty="0"/>
              <a:t> Anniversary</a:t>
            </a:r>
          </a:p>
        </p:txBody>
      </p:sp>
      <p:sp>
        <p:nvSpPr>
          <p:cNvPr id="9" name="Slide Number Placeholder 8">
            <a:extLst>
              <a:ext uri="{FF2B5EF4-FFF2-40B4-BE49-F238E27FC236}">
                <a16:creationId xmlns:a16="http://schemas.microsoft.com/office/drawing/2014/main" id="{6FD448B0-743E-0045-8131-69B4EEC58365}"/>
              </a:ext>
            </a:extLst>
          </p:cNvPr>
          <p:cNvSpPr>
            <a:spLocks noGrp="1"/>
          </p:cNvSpPr>
          <p:nvPr>
            <p:ph type="sldNum" sz="quarter" idx="4"/>
          </p:nvPr>
        </p:nvSpPr>
        <p:spPr>
          <a:xfrm>
            <a:off x="10153276" y="6356350"/>
            <a:ext cx="1657723" cy="365125"/>
          </a:xfrm>
        </p:spPr>
        <p:txBody>
          <a:bodyPr rtlCol="0" anchor="ctr">
            <a:normAutofit/>
          </a:bodyPr>
          <a:lstStyle/>
          <a:p>
            <a:pPr rtl="0">
              <a:spcAft>
                <a:spcPts val="600"/>
              </a:spcAft>
            </a:pPr>
            <a:fld id="{294A09A9-5501-47C1-A89A-A340965A2BE2}" type="slidenum">
              <a:rPr lang="en-GB" smtClean="0"/>
              <a:pPr rtl="0">
                <a:spcAft>
                  <a:spcPts val="600"/>
                </a:spcAft>
              </a:pPr>
              <a:t>10</a:t>
            </a:fld>
            <a:endParaRPr lang="en-GB"/>
          </a:p>
        </p:txBody>
      </p:sp>
    </p:spTree>
    <p:extLst>
      <p:ext uri="{BB962C8B-B14F-4D97-AF65-F5344CB8AC3E}">
        <p14:creationId xmlns:p14="http://schemas.microsoft.com/office/powerpoint/2010/main" val="25631196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5B371F2-DBA5-415A-82C8-651F587B857A}"/>
              </a:ext>
            </a:extLst>
          </p:cNvPr>
          <p:cNvSpPr>
            <a:spLocks noGrp="1"/>
          </p:cNvSpPr>
          <p:nvPr>
            <p:ph type="title"/>
          </p:nvPr>
        </p:nvSpPr>
        <p:spPr>
          <a:xfrm>
            <a:off x="1167492" y="381001"/>
            <a:ext cx="9628327" cy="765610"/>
          </a:xfrm>
        </p:spPr>
        <p:txBody>
          <a:bodyPr vert="horz" lIns="91440" tIns="45720" rIns="91440" bIns="45720" rtlCol="0" anchor="b">
            <a:normAutofit/>
          </a:bodyPr>
          <a:lstStyle/>
          <a:p>
            <a:pPr rtl="0"/>
            <a:r>
              <a:rPr lang="en-GB" dirty="0"/>
              <a:t> </a:t>
            </a:r>
          </a:p>
        </p:txBody>
      </p:sp>
      <p:sp>
        <p:nvSpPr>
          <p:cNvPr id="6" name="Slide Number Placeholder 5">
            <a:extLst>
              <a:ext uri="{FF2B5EF4-FFF2-40B4-BE49-F238E27FC236}">
                <a16:creationId xmlns:a16="http://schemas.microsoft.com/office/drawing/2014/main" id="{134C72D2-EFDF-844A-8472-CB49A59B127B}"/>
              </a:ext>
            </a:extLst>
          </p:cNvPr>
          <p:cNvSpPr>
            <a:spLocks noGrp="1"/>
          </p:cNvSpPr>
          <p:nvPr>
            <p:ph type="sldNum" sz="quarter" idx="4"/>
          </p:nvPr>
        </p:nvSpPr>
        <p:spPr>
          <a:xfrm>
            <a:off x="10153276" y="6356350"/>
            <a:ext cx="1657723" cy="365125"/>
          </a:xfrm>
        </p:spPr>
        <p:txBody>
          <a:bodyPr rtlCol="0" anchor="ctr">
            <a:normAutofit/>
          </a:bodyPr>
          <a:lstStyle/>
          <a:p>
            <a:pPr rtl="0">
              <a:spcAft>
                <a:spcPts val="600"/>
              </a:spcAft>
            </a:pPr>
            <a:fld id="{294A09A9-5501-47C1-A89A-A340965A2BE2}" type="slidenum">
              <a:rPr lang="en-GB" smtClean="0"/>
              <a:pPr rtl="0">
                <a:spcAft>
                  <a:spcPts val="600"/>
                </a:spcAft>
              </a:pPr>
              <a:t>11</a:t>
            </a:fld>
            <a:endParaRPr lang="en-GB"/>
          </a:p>
        </p:txBody>
      </p:sp>
      <p:pic>
        <p:nvPicPr>
          <p:cNvPr id="10" name="Picture 9">
            <a:extLst>
              <a:ext uri="{FF2B5EF4-FFF2-40B4-BE49-F238E27FC236}">
                <a16:creationId xmlns:a16="http://schemas.microsoft.com/office/drawing/2014/main" id="{2A793B98-006E-451A-D41B-D83398678FA1}"/>
              </a:ext>
            </a:extLst>
          </p:cNvPr>
          <p:cNvPicPr>
            <a:picLocks noChangeAspect="1"/>
          </p:cNvPicPr>
          <p:nvPr/>
        </p:nvPicPr>
        <p:blipFill>
          <a:blip r:embed="rId3"/>
          <a:srcRect/>
          <a:stretch/>
        </p:blipFill>
        <p:spPr>
          <a:xfrm>
            <a:off x="905178" y="1505859"/>
            <a:ext cx="6096000" cy="4033837"/>
          </a:xfrm>
          <a:prstGeom prst="rect">
            <a:avLst/>
          </a:prstGeom>
        </p:spPr>
      </p:pic>
      <p:sp>
        <p:nvSpPr>
          <p:cNvPr id="2" name="TextBox 1">
            <a:extLst>
              <a:ext uri="{FF2B5EF4-FFF2-40B4-BE49-F238E27FC236}">
                <a16:creationId xmlns:a16="http://schemas.microsoft.com/office/drawing/2014/main" id="{595E8BFA-D858-570C-C541-8072DC62D5A9}"/>
              </a:ext>
            </a:extLst>
          </p:cNvPr>
          <p:cNvSpPr txBox="1"/>
          <p:nvPr/>
        </p:nvSpPr>
        <p:spPr>
          <a:xfrm>
            <a:off x="1578016" y="218114"/>
            <a:ext cx="7742153" cy="830997"/>
          </a:xfrm>
          <a:prstGeom prst="rect">
            <a:avLst/>
          </a:prstGeom>
          <a:noFill/>
        </p:spPr>
        <p:txBody>
          <a:bodyPr wrap="square" rtlCol="0">
            <a:spAutoFit/>
          </a:bodyPr>
          <a:lstStyle/>
          <a:p>
            <a:r>
              <a:rPr lang="en-GB" sz="4800" dirty="0"/>
              <a:t>Early Memories of the Hall</a:t>
            </a:r>
          </a:p>
        </p:txBody>
      </p:sp>
      <p:sp>
        <p:nvSpPr>
          <p:cNvPr id="4" name="TextBox 3">
            <a:extLst>
              <a:ext uri="{FF2B5EF4-FFF2-40B4-BE49-F238E27FC236}">
                <a16:creationId xmlns:a16="http://schemas.microsoft.com/office/drawing/2014/main" id="{363F2BA7-28FE-1F23-F171-8529DB905224}"/>
              </a:ext>
            </a:extLst>
          </p:cNvPr>
          <p:cNvSpPr txBox="1"/>
          <p:nvPr/>
        </p:nvSpPr>
        <p:spPr>
          <a:xfrm rot="10800000" flipV="1">
            <a:off x="7292049" y="1583786"/>
            <a:ext cx="3321935" cy="3877985"/>
          </a:xfrm>
          <a:prstGeom prst="rect">
            <a:avLst/>
          </a:prstGeom>
          <a:noFill/>
        </p:spPr>
        <p:txBody>
          <a:bodyPr wrap="square" rtlCol="0">
            <a:spAutoFit/>
          </a:bodyPr>
          <a:lstStyle/>
          <a:p>
            <a:r>
              <a:rPr lang="en-GB" sz="2400" dirty="0"/>
              <a:t>Every year there was a Christmas Party in the hall.  Rodney </a:t>
            </a:r>
            <a:r>
              <a:rPr lang="en-GB" sz="2400" dirty="0" err="1"/>
              <a:t>Pegg</a:t>
            </a:r>
            <a:r>
              <a:rPr lang="en-GB" sz="2400" dirty="0"/>
              <a:t> remembers a large Christmas tree on the stage lit with real candles, which looked very impressive. </a:t>
            </a:r>
          </a:p>
          <a:p>
            <a:endParaRPr lang="en-GB" dirty="0"/>
          </a:p>
          <a:p>
            <a:endParaRPr lang="en-GB" dirty="0"/>
          </a:p>
          <a:p>
            <a:endParaRPr lang="en-GB" dirty="0"/>
          </a:p>
        </p:txBody>
      </p:sp>
    </p:spTree>
    <p:extLst>
      <p:ext uri="{BB962C8B-B14F-4D97-AF65-F5344CB8AC3E}">
        <p14:creationId xmlns:p14="http://schemas.microsoft.com/office/powerpoint/2010/main" val="21373607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5F4E7-AE55-939E-07CE-69F2627F5757}"/>
              </a:ext>
            </a:extLst>
          </p:cNvPr>
          <p:cNvSpPr>
            <a:spLocks noGrp="1"/>
          </p:cNvSpPr>
          <p:nvPr>
            <p:ph type="title"/>
          </p:nvPr>
        </p:nvSpPr>
        <p:spPr/>
        <p:txBody>
          <a:bodyPr/>
          <a:lstStyle/>
          <a:p>
            <a:r>
              <a:rPr lang="en-GB" dirty="0"/>
              <a:t>1950s and 1960s</a:t>
            </a:r>
          </a:p>
        </p:txBody>
      </p:sp>
      <p:sp>
        <p:nvSpPr>
          <p:cNvPr id="3" name="Text Placeholder 2">
            <a:extLst>
              <a:ext uri="{FF2B5EF4-FFF2-40B4-BE49-F238E27FC236}">
                <a16:creationId xmlns:a16="http://schemas.microsoft.com/office/drawing/2014/main" id="{D2C11783-C4FC-8191-755B-FFBAA89CFBC3}"/>
              </a:ext>
            </a:extLst>
          </p:cNvPr>
          <p:cNvSpPr>
            <a:spLocks noGrp="1"/>
          </p:cNvSpPr>
          <p:nvPr>
            <p:ph type="body" idx="1"/>
          </p:nvPr>
        </p:nvSpPr>
        <p:spPr/>
        <p:txBody>
          <a:bodyPr/>
          <a:lstStyle/>
          <a:p>
            <a:pPr marL="342900" indent="-342900">
              <a:buFont typeface="Arial" panose="020B0604020202020204" pitchFamily="34" charset="0"/>
              <a:buChar char="•"/>
            </a:pPr>
            <a:r>
              <a:rPr lang="en-GB" sz="1800" dirty="0"/>
              <a:t>1957 – exterior decoration done and consideration given to inside toilets</a:t>
            </a:r>
          </a:p>
          <a:p>
            <a:pPr marL="342900" indent="-342900">
              <a:buFont typeface="Arial" panose="020B0604020202020204" pitchFamily="34" charset="0"/>
              <a:buChar char="•"/>
            </a:pPr>
            <a:r>
              <a:rPr lang="en-GB" sz="1800" dirty="0"/>
              <a:t>1958 - mention in the minutes of concern of the infrequency of hall bookings!</a:t>
            </a:r>
          </a:p>
          <a:p>
            <a:pPr marL="342900" indent="-342900">
              <a:buFont typeface="Arial" panose="020B0604020202020204" pitchFamily="34" charset="0"/>
              <a:buChar char="•"/>
            </a:pPr>
            <a:r>
              <a:rPr lang="en-GB" sz="1800" dirty="0"/>
              <a:t>1961 – A slot meter and 4 electric fan heaters installed</a:t>
            </a:r>
          </a:p>
          <a:p>
            <a:r>
              <a:rPr lang="en-GB" sz="1800" dirty="0"/>
              <a:t>(The WI complained that they were ineffective and later they were lowered)</a:t>
            </a:r>
          </a:p>
          <a:p>
            <a:pPr marL="342900" indent="-342900">
              <a:buFont typeface="Arial" panose="020B0604020202020204" pitchFamily="34" charset="0"/>
              <a:buChar char="•"/>
            </a:pPr>
            <a:r>
              <a:rPr lang="en-GB" sz="1800" dirty="0"/>
              <a:t>1963 – interior decorations done</a:t>
            </a:r>
          </a:p>
          <a:p>
            <a:pPr marL="342900" indent="-342900">
              <a:buFont typeface="Arial" panose="020B0604020202020204" pitchFamily="34" charset="0"/>
              <a:buChar char="•"/>
            </a:pPr>
            <a:r>
              <a:rPr lang="en-GB" sz="1800" dirty="0"/>
              <a:t>1969 – damp is discovered under the stage. The kitchen facilities were ‘very bad’. The stage was rarely used. Plans drawn up for a kitchen and storeroom</a:t>
            </a:r>
          </a:p>
          <a:p>
            <a:endParaRPr lang="en-GB" dirty="0"/>
          </a:p>
        </p:txBody>
      </p:sp>
      <p:sp>
        <p:nvSpPr>
          <p:cNvPr id="4" name="Slide Number Placeholder 3">
            <a:extLst>
              <a:ext uri="{FF2B5EF4-FFF2-40B4-BE49-F238E27FC236}">
                <a16:creationId xmlns:a16="http://schemas.microsoft.com/office/drawing/2014/main" id="{F2514DA0-89E6-3902-4359-3BBFD6E144A3}"/>
              </a:ext>
            </a:extLst>
          </p:cNvPr>
          <p:cNvSpPr>
            <a:spLocks noGrp="1"/>
          </p:cNvSpPr>
          <p:nvPr>
            <p:ph type="sldNum" sz="quarter" idx="12"/>
          </p:nvPr>
        </p:nvSpPr>
        <p:spPr/>
        <p:txBody>
          <a:bodyPr/>
          <a:lstStyle/>
          <a:p>
            <a:pPr rtl="0"/>
            <a:fld id="{294A09A9-5501-47C1-A89A-A340965A2BE2}" type="slidenum">
              <a:rPr lang="en-GB" noProof="0" smtClean="0"/>
              <a:pPr rtl="0"/>
              <a:t>12</a:t>
            </a:fld>
            <a:endParaRPr lang="en-GB" noProof="0"/>
          </a:p>
        </p:txBody>
      </p:sp>
    </p:spTree>
    <p:extLst>
      <p:ext uri="{BB962C8B-B14F-4D97-AF65-F5344CB8AC3E}">
        <p14:creationId xmlns:p14="http://schemas.microsoft.com/office/powerpoint/2010/main" val="1325386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5B371F2-DBA5-415A-82C8-651F587B857A}"/>
              </a:ext>
            </a:extLst>
          </p:cNvPr>
          <p:cNvSpPr>
            <a:spLocks noGrp="1"/>
          </p:cNvSpPr>
          <p:nvPr>
            <p:ph type="title"/>
          </p:nvPr>
        </p:nvSpPr>
        <p:spPr>
          <a:xfrm>
            <a:off x="1167492" y="381000"/>
            <a:ext cx="9779183" cy="1325563"/>
          </a:xfrm>
        </p:spPr>
        <p:txBody>
          <a:bodyPr vert="horz" lIns="91440" tIns="45720" rIns="91440" bIns="45720" rtlCol="0" anchor="b">
            <a:normAutofit/>
          </a:bodyPr>
          <a:lstStyle/>
          <a:p>
            <a:pPr rtl="0"/>
            <a:r>
              <a:rPr lang="en-GB"/>
              <a:t> </a:t>
            </a:r>
          </a:p>
        </p:txBody>
      </p:sp>
      <p:sp>
        <p:nvSpPr>
          <p:cNvPr id="6" name="Slide Number Placeholder 5">
            <a:extLst>
              <a:ext uri="{FF2B5EF4-FFF2-40B4-BE49-F238E27FC236}">
                <a16:creationId xmlns:a16="http://schemas.microsoft.com/office/drawing/2014/main" id="{134C72D2-EFDF-844A-8472-CB49A59B127B}"/>
              </a:ext>
            </a:extLst>
          </p:cNvPr>
          <p:cNvSpPr>
            <a:spLocks noGrp="1"/>
          </p:cNvSpPr>
          <p:nvPr>
            <p:ph type="sldNum" sz="quarter" idx="4"/>
          </p:nvPr>
        </p:nvSpPr>
        <p:spPr>
          <a:xfrm>
            <a:off x="10153276" y="6356350"/>
            <a:ext cx="1657723" cy="365125"/>
          </a:xfrm>
        </p:spPr>
        <p:txBody>
          <a:bodyPr rtlCol="0" anchor="ctr">
            <a:normAutofit/>
          </a:bodyPr>
          <a:lstStyle/>
          <a:p>
            <a:pPr rtl="0">
              <a:spcAft>
                <a:spcPts val="600"/>
              </a:spcAft>
            </a:pPr>
            <a:fld id="{294A09A9-5501-47C1-A89A-A340965A2BE2}" type="slidenum">
              <a:rPr lang="en-GB" smtClean="0"/>
              <a:pPr rtl="0">
                <a:spcAft>
                  <a:spcPts val="600"/>
                </a:spcAft>
              </a:pPr>
              <a:t>13</a:t>
            </a:fld>
            <a:endParaRPr lang="en-GB"/>
          </a:p>
        </p:txBody>
      </p:sp>
      <p:pic>
        <p:nvPicPr>
          <p:cNvPr id="10" name="Picture 9">
            <a:extLst>
              <a:ext uri="{FF2B5EF4-FFF2-40B4-BE49-F238E27FC236}">
                <a16:creationId xmlns:a16="http://schemas.microsoft.com/office/drawing/2014/main" id="{2A793B98-006E-451A-D41B-D83398678FA1}"/>
              </a:ext>
            </a:extLst>
          </p:cNvPr>
          <p:cNvPicPr>
            <a:picLocks noChangeAspect="1"/>
          </p:cNvPicPr>
          <p:nvPr/>
        </p:nvPicPr>
        <p:blipFill>
          <a:blip r:embed="rId3"/>
          <a:srcRect/>
          <a:stretch/>
        </p:blipFill>
        <p:spPr>
          <a:xfrm>
            <a:off x="1584960" y="577431"/>
            <a:ext cx="3921251" cy="5381409"/>
          </a:xfrm>
          <a:prstGeom prst="rect">
            <a:avLst/>
          </a:prstGeom>
          <a:ln w="31750">
            <a:solidFill>
              <a:schemeClr val="tx2"/>
            </a:solidFill>
          </a:ln>
        </p:spPr>
      </p:pic>
      <p:sp>
        <p:nvSpPr>
          <p:cNvPr id="2" name="TextBox 1">
            <a:extLst>
              <a:ext uri="{FF2B5EF4-FFF2-40B4-BE49-F238E27FC236}">
                <a16:creationId xmlns:a16="http://schemas.microsoft.com/office/drawing/2014/main" id="{F1BE0E70-DB02-7028-6E6A-D8AAF0B30EFB}"/>
              </a:ext>
            </a:extLst>
          </p:cNvPr>
          <p:cNvSpPr txBox="1"/>
          <p:nvPr/>
        </p:nvSpPr>
        <p:spPr>
          <a:xfrm>
            <a:off x="6377192" y="1676966"/>
            <a:ext cx="4118088" cy="3539430"/>
          </a:xfrm>
          <a:prstGeom prst="rect">
            <a:avLst/>
          </a:prstGeom>
          <a:noFill/>
        </p:spPr>
        <p:txBody>
          <a:bodyPr wrap="square" rtlCol="0">
            <a:spAutoFit/>
          </a:bodyPr>
          <a:lstStyle/>
          <a:p>
            <a:pPr algn="ctr"/>
            <a:r>
              <a:rPr lang="en-GB" sz="2800" dirty="0"/>
              <a:t>In 1971 the stage was removed, and a kitchen and storeroom were built at the north end of the hall by Mr A T Woods of Gladstone Road, Ware. The final cost of the work was £795.30.</a:t>
            </a:r>
          </a:p>
        </p:txBody>
      </p:sp>
    </p:spTree>
    <p:extLst>
      <p:ext uri="{BB962C8B-B14F-4D97-AF65-F5344CB8AC3E}">
        <p14:creationId xmlns:p14="http://schemas.microsoft.com/office/powerpoint/2010/main" val="16397991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17044578-6C16-7011-27FB-709BE603170F}"/>
              </a:ext>
            </a:extLst>
          </p:cNvPr>
          <p:cNvPicPr>
            <a:picLocks noGrp="1" noChangeAspect="1"/>
          </p:cNvPicPr>
          <p:nvPr>
            <p:ph idx="1"/>
          </p:nvPr>
        </p:nvPicPr>
        <p:blipFill>
          <a:blip r:embed="rId2"/>
          <a:srcRect/>
          <a:stretch/>
        </p:blipFill>
        <p:spPr>
          <a:xfrm>
            <a:off x="1615071" y="513912"/>
            <a:ext cx="8406274" cy="5505304"/>
          </a:xfrm>
          <a:noFill/>
          <a:ln w="38100">
            <a:solidFill>
              <a:schemeClr val="tx2"/>
            </a:solidFill>
          </a:ln>
        </p:spPr>
      </p:pic>
      <p:sp>
        <p:nvSpPr>
          <p:cNvPr id="4" name="Slide Number Placeholder 3">
            <a:extLst>
              <a:ext uri="{FF2B5EF4-FFF2-40B4-BE49-F238E27FC236}">
                <a16:creationId xmlns:a16="http://schemas.microsoft.com/office/drawing/2014/main" id="{A8AE8389-4BC4-5514-33AA-5FEEBAC12461}"/>
              </a:ext>
            </a:extLst>
          </p:cNvPr>
          <p:cNvSpPr>
            <a:spLocks noGrp="1"/>
          </p:cNvSpPr>
          <p:nvPr>
            <p:ph type="sldNum" sz="quarter" idx="4"/>
          </p:nvPr>
        </p:nvSpPr>
        <p:spPr>
          <a:xfrm>
            <a:off x="10153276" y="6356350"/>
            <a:ext cx="1657723" cy="365125"/>
          </a:xfrm>
        </p:spPr>
        <p:txBody>
          <a:bodyPr anchor="ctr">
            <a:normAutofit/>
          </a:bodyPr>
          <a:lstStyle/>
          <a:p>
            <a:pPr rtl="0">
              <a:spcAft>
                <a:spcPts val="600"/>
              </a:spcAft>
            </a:pPr>
            <a:fld id="{294A09A9-5501-47C1-A89A-A340965A2BE2}" type="slidenum">
              <a:rPr lang="en-GB" noProof="0" smtClean="0"/>
              <a:pPr rtl="0">
                <a:spcAft>
                  <a:spcPts val="600"/>
                </a:spcAft>
              </a:pPr>
              <a:t>14</a:t>
            </a:fld>
            <a:endParaRPr lang="en-GB" noProof="0"/>
          </a:p>
        </p:txBody>
      </p:sp>
      <p:sp>
        <p:nvSpPr>
          <p:cNvPr id="2" name="TextBox 1">
            <a:extLst>
              <a:ext uri="{FF2B5EF4-FFF2-40B4-BE49-F238E27FC236}">
                <a16:creationId xmlns:a16="http://schemas.microsoft.com/office/drawing/2014/main" id="{D73F7A3B-8463-FEDC-CEB4-56C1B86A8B3A}"/>
              </a:ext>
            </a:extLst>
          </p:cNvPr>
          <p:cNvSpPr txBox="1"/>
          <p:nvPr/>
        </p:nvSpPr>
        <p:spPr>
          <a:xfrm>
            <a:off x="2843869" y="5819161"/>
            <a:ext cx="6504262" cy="707886"/>
          </a:xfrm>
          <a:prstGeom prst="rect">
            <a:avLst/>
          </a:prstGeom>
          <a:noFill/>
        </p:spPr>
        <p:txBody>
          <a:bodyPr wrap="square" rtlCol="0">
            <a:spAutoFit/>
          </a:bodyPr>
          <a:lstStyle/>
          <a:p>
            <a:endParaRPr lang="en-GB" sz="2000" dirty="0"/>
          </a:p>
          <a:p>
            <a:r>
              <a:rPr lang="en-GB" sz="2000" dirty="0"/>
              <a:t>At this time the door is still on the other side of the porch.</a:t>
            </a:r>
          </a:p>
        </p:txBody>
      </p:sp>
    </p:spTree>
    <p:extLst>
      <p:ext uri="{BB962C8B-B14F-4D97-AF65-F5344CB8AC3E}">
        <p14:creationId xmlns:p14="http://schemas.microsoft.com/office/powerpoint/2010/main" val="23445176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00FFBC-25C2-1693-320C-E085F3F0F602}"/>
              </a:ext>
            </a:extLst>
          </p:cNvPr>
          <p:cNvSpPr>
            <a:spLocks noGrp="1"/>
          </p:cNvSpPr>
          <p:nvPr>
            <p:ph type="title"/>
          </p:nvPr>
        </p:nvSpPr>
        <p:spPr/>
        <p:txBody>
          <a:bodyPr/>
          <a:lstStyle/>
          <a:p>
            <a:r>
              <a:rPr lang="en-GB" dirty="0"/>
              <a:t>An extract from PC meeting minutes September 1972</a:t>
            </a:r>
          </a:p>
        </p:txBody>
      </p:sp>
      <p:pic>
        <p:nvPicPr>
          <p:cNvPr id="6" name="Content Placeholder 5">
            <a:extLst>
              <a:ext uri="{FF2B5EF4-FFF2-40B4-BE49-F238E27FC236}">
                <a16:creationId xmlns:a16="http://schemas.microsoft.com/office/drawing/2014/main" id="{906380F0-E193-6275-4C99-20819795E74F}"/>
              </a:ext>
            </a:extLst>
          </p:cNvPr>
          <p:cNvPicPr>
            <a:picLocks noGrp="1" noChangeAspect="1"/>
          </p:cNvPicPr>
          <p:nvPr>
            <p:ph idx="1"/>
          </p:nvPr>
        </p:nvPicPr>
        <p:blipFill>
          <a:blip r:embed="rId2"/>
          <a:srcRect/>
          <a:stretch/>
        </p:blipFill>
        <p:spPr>
          <a:xfrm>
            <a:off x="1936956" y="1724923"/>
            <a:ext cx="5348748" cy="4700727"/>
          </a:xfrm>
        </p:spPr>
      </p:pic>
      <p:sp>
        <p:nvSpPr>
          <p:cNvPr id="4" name="Slide Number Placeholder 3">
            <a:extLst>
              <a:ext uri="{FF2B5EF4-FFF2-40B4-BE49-F238E27FC236}">
                <a16:creationId xmlns:a16="http://schemas.microsoft.com/office/drawing/2014/main" id="{BF895250-1E08-DC75-3C5A-D4FBA5A3EE37}"/>
              </a:ext>
            </a:extLst>
          </p:cNvPr>
          <p:cNvSpPr>
            <a:spLocks noGrp="1"/>
          </p:cNvSpPr>
          <p:nvPr>
            <p:ph type="sldNum" sz="quarter" idx="4"/>
          </p:nvPr>
        </p:nvSpPr>
        <p:spPr/>
        <p:txBody>
          <a:bodyPr/>
          <a:lstStyle/>
          <a:p>
            <a:pPr rtl="0"/>
            <a:fld id="{294A09A9-5501-47C1-A89A-A340965A2BE2}" type="slidenum">
              <a:rPr lang="en-GB" noProof="0" smtClean="0"/>
              <a:pPr rtl="0"/>
              <a:t>15</a:t>
            </a:fld>
            <a:endParaRPr lang="en-GB" noProof="0"/>
          </a:p>
        </p:txBody>
      </p:sp>
      <p:sp>
        <p:nvSpPr>
          <p:cNvPr id="9" name="TextBox 8">
            <a:extLst>
              <a:ext uri="{FF2B5EF4-FFF2-40B4-BE49-F238E27FC236}">
                <a16:creationId xmlns:a16="http://schemas.microsoft.com/office/drawing/2014/main" id="{34A33628-0610-EEE2-3737-BB2A516B0C85}"/>
              </a:ext>
            </a:extLst>
          </p:cNvPr>
          <p:cNvSpPr txBox="1"/>
          <p:nvPr/>
        </p:nvSpPr>
        <p:spPr>
          <a:xfrm>
            <a:off x="7728155" y="2635045"/>
            <a:ext cx="3687097" cy="1815882"/>
          </a:xfrm>
          <a:prstGeom prst="rect">
            <a:avLst/>
          </a:prstGeom>
          <a:noFill/>
        </p:spPr>
        <p:txBody>
          <a:bodyPr wrap="square" rtlCol="0">
            <a:spAutoFit/>
          </a:bodyPr>
          <a:lstStyle/>
          <a:p>
            <a:pPr algn="ctr"/>
            <a:r>
              <a:rPr lang="en-GB" sz="2800" dirty="0"/>
              <a:t>External redecoration of the hall </a:t>
            </a:r>
          </a:p>
          <a:p>
            <a:pPr algn="ctr"/>
            <a:r>
              <a:rPr lang="en-GB" sz="2800" dirty="0"/>
              <a:t>was undertaken in 1975</a:t>
            </a:r>
          </a:p>
        </p:txBody>
      </p:sp>
    </p:spTree>
    <p:extLst>
      <p:ext uri="{BB962C8B-B14F-4D97-AF65-F5344CB8AC3E}">
        <p14:creationId xmlns:p14="http://schemas.microsoft.com/office/powerpoint/2010/main" val="2146850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8C0BB2-2B16-B2CA-C98B-642AB35D99AB}"/>
              </a:ext>
            </a:extLst>
          </p:cNvPr>
          <p:cNvSpPr>
            <a:spLocks noGrp="1"/>
          </p:cNvSpPr>
          <p:nvPr>
            <p:ph type="title"/>
          </p:nvPr>
        </p:nvSpPr>
        <p:spPr/>
        <p:txBody>
          <a:bodyPr/>
          <a:lstStyle/>
          <a:p>
            <a:r>
              <a:rPr lang="en-GB" dirty="0"/>
              <a:t>    1980s </a:t>
            </a:r>
          </a:p>
        </p:txBody>
      </p:sp>
      <p:sp>
        <p:nvSpPr>
          <p:cNvPr id="3" name="Text Placeholder 2">
            <a:extLst>
              <a:ext uri="{FF2B5EF4-FFF2-40B4-BE49-F238E27FC236}">
                <a16:creationId xmlns:a16="http://schemas.microsoft.com/office/drawing/2014/main" id="{F693F7A5-B9B4-FC9C-4925-A6DDC4880827}"/>
              </a:ext>
            </a:extLst>
          </p:cNvPr>
          <p:cNvSpPr>
            <a:spLocks noGrp="1"/>
          </p:cNvSpPr>
          <p:nvPr>
            <p:ph type="body" idx="1"/>
          </p:nvPr>
        </p:nvSpPr>
        <p:spPr>
          <a:xfrm>
            <a:off x="1016000" y="2377441"/>
            <a:ext cx="9930675" cy="3712210"/>
          </a:xfrm>
        </p:spPr>
        <p:txBody>
          <a:bodyPr/>
          <a:lstStyle/>
          <a:p>
            <a:pPr marL="342900" indent="-342900">
              <a:buFont typeface="Arial" panose="020B0604020202020204" pitchFamily="34" charset="0"/>
              <a:buChar char="•"/>
            </a:pPr>
            <a:r>
              <a:rPr lang="en-GB" sz="1800" dirty="0"/>
              <a:t>1982 – internal decorations carried out</a:t>
            </a:r>
          </a:p>
          <a:p>
            <a:pPr marL="342900" indent="-342900">
              <a:buFont typeface="Arial" panose="020B0604020202020204" pitchFamily="34" charset="0"/>
              <a:buChar char="•"/>
            </a:pPr>
            <a:r>
              <a:rPr lang="en-GB" sz="1800" dirty="0"/>
              <a:t>1985 – the PC received a grant of £3,500 towards work on the hall floor and roof.</a:t>
            </a:r>
          </a:p>
          <a:p>
            <a:pPr marL="342900" indent="-342900">
              <a:buFont typeface="Arial" panose="020B0604020202020204" pitchFamily="34" charset="0"/>
              <a:buChar char="•"/>
            </a:pPr>
            <a:r>
              <a:rPr lang="en-GB" sz="1800" dirty="0"/>
              <a:t>1986 – the roof was stripped back felted and retiled</a:t>
            </a:r>
          </a:p>
          <a:p>
            <a:pPr marL="342900" indent="-342900">
              <a:buFont typeface="Arial" panose="020B0604020202020204" pitchFamily="34" charset="0"/>
              <a:buChar char="•"/>
            </a:pPr>
            <a:r>
              <a:rPr lang="en-GB" sz="1800" dirty="0"/>
              <a:t>Village Hall sign put up on exterior wall </a:t>
            </a:r>
          </a:p>
          <a:p>
            <a:pPr marL="342900" indent="-342900">
              <a:buFont typeface="Arial" panose="020B0604020202020204" pitchFamily="34" charset="0"/>
              <a:buChar char="•"/>
            </a:pPr>
            <a:r>
              <a:rPr lang="en-GB" sz="1800" dirty="0"/>
              <a:t>1988 – the floor was renewed</a:t>
            </a:r>
          </a:p>
          <a:p>
            <a:pPr marL="342900" indent="-342900">
              <a:buFont typeface="Arial" panose="020B0604020202020204" pitchFamily="34" charset="0"/>
              <a:buChar char="•"/>
            </a:pPr>
            <a:r>
              <a:rPr lang="en-GB" sz="1800" dirty="0"/>
              <a:t>At some point around this time the main door to the hall was repositioned on the other side of the porch entrance. </a:t>
            </a:r>
          </a:p>
          <a:p>
            <a:pPr marL="342900" indent="-342900">
              <a:buFont typeface="Arial" panose="020B0604020202020204" pitchFamily="34" charset="0"/>
              <a:buChar char="•"/>
            </a:pPr>
            <a:endParaRPr lang="en-GB" sz="1800" dirty="0"/>
          </a:p>
          <a:p>
            <a:endParaRPr lang="en-GB" dirty="0"/>
          </a:p>
        </p:txBody>
      </p:sp>
      <p:sp>
        <p:nvSpPr>
          <p:cNvPr id="4" name="Slide Number Placeholder 3">
            <a:extLst>
              <a:ext uri="{FF2B5EF4-FFF2-40B4-BE49-F238E27FC236}">
                <a16:creationId xmlns:a16="http://schemas.microsoft.com/office/drawing/2014/main" id="{8C135C13-C3E0-D64D-6AE0-16C5550A6E47}"/>
              </a:ext>
            </a:extLst>
          </p:cNvPr>
          <p:cNvSpPr>
            <a:spLocks noGrp="1"/>
          </p:cNvSpPr>
          <p:nvPr>
            <p:ph type="sldNum" sz="quarter" idx="12"/>
          </p:nvPr>
        </p:nvSpPr>
        <p:spPr/>
        <p:txBody>
          <a:bodyPr/>
          <a:lstStyle/>
          <a:p>
            <a:pPr rtl="0"/>
            <a:fld id="{294A09A9-5501-47C1-A89A-A340965A2BE2}" type="slidenum">
              <a:rPr lang="en-GB" noProof="0" smtClean="0"/>
              <a:pPr rtl="0"/>
              <a:t>16</a:t>
            </a:fld>
            <a:endParaRPr lang="en-GB" noProof="0"/>
          </a:p>
        </p:txBody>
      </p:sp>
      <p:pic>
        <p:nvPicPr>
          <p:cNvPr id="6" name="Picture 5" descr="A sign on a wall&#10;&#10;Description automatically generated">
            <a:extLst>
              <a:ext uri="{FF2B5EF4-FFF2-40B4-BE49-F238E27FC236}">
                <a16:creationId xmlns:a16="http://schemas.microsoft.com/office/drawing/2014/main" id="{BA0AA14C-0317-8E4C-D626-D4E0A4EB2092}"/>
              </a:ext>
            </a:extLst>
          </p:cNvPr>
          <p:cNvPicPr>
            <a:picLocks noChangeAspect="1"/>
          </p:cNvPicPr>
          <p:nvPr/>
        </p:nvPicPr>
        <p:blipFill>
          <a:blip r:embed="rId2"/>
          <a:stretch>
            <a:fillRect/>
          </a:stretch>
        </p:blipFill>
        <p:spPr>
          <a:xfrm>
            <a:off x="4765040" y="485142"/>
            <a:ext cx="2773680" cy="1625600"/>
          </a:xfrm>
          <a:prstGeom prst="rect">
            <a:avLst/>
          </a:prstGeom>
          <a:ln w="31750">
            <a:solidFill>
              <a:schemeClr val="tx2"/>
            </a:solidFill>
          </a:ln>
        </p:spPr>
      </p:pic>
    </p:spTree>
    <p:extLst>
      <p:ext uri="{BB962C8B-B14F-4D97-AF65-F5344CB8AC3E}">
        <p14:creationId xmlns:p14="http://schemas.microsoft.com/office/powerpoint/2010/main" val="39100756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A28A4F-C4B0-A77D-C73E-6A89229C2F8D}"/>
              </a:ext>
            </a:extLst>
          </p:cNvPr>
          <p:cNvSpPr>
            <a:spLocks noGrp="1"/>
          </p:cNvSpPr>
          <p:nvPr>
            <p:ph type="title"/>
          </p:nvPr>
        </p:nvSpPr>
        <p:spPr>
          <a:xfrm rot="10800000" flipV="1">
            <a:off x="1145891" y="151002"/>
            <a:ext cx="7301309" cy="755009"/>
          </a:xfrm>
        </p:spPr>
        <p:txBody>
          <a:bodyPr/>
          <a:lstStyle/>
          <a:p>
            <a:pPr algn="ctr"/>
            <a:br>
              <a:rPr lang="en-GB" sz="3200" dirty="0"/>
            </a:br>
            <a:r>
              <a:rPr lang="en-GB" sz="4400" dirty="0"/>
              <a:t>A New Roof in 1986</a:t>
            </a:r>
          </a:p>
        </p:txBody>
      </p:sp>
      <p:sp>
        <p:nvSpPr>
          <p:cNvPr id="4" name="Slide Number Placeholder 3">
            <a:extLst>
              <a:ext uri="{FF2B5EF4-FFF2-40B4-BE49-F238E27FC236}">
                <a16:creationId xmlns:a16="http://schemas.microsoft.com/office/drawing/2014/main" id="{04689CF8-11A1-A308-70FD-CE74AE18935A}"/>
              </a:ext>
            </a:extLst>
          </p:cNvPr>
          <p:cNvSpPr>
            <a:spLocks noGrp="1"/>
          </p:cNvSpPr>
          <p:nvPr>
            <p:ph type="sldNum" sz="quarter" idx="4"/>
          </p:nvPr>
        </p:nvSpPr>
        <p:spPr/>
        <p:txBody>
          <a:bodyPr/>
          <a:lstStyle/>
          <a:p>
            <a:pPr rtl="0"/>
            <a:fld id="{294A09A9-5501-47C1-A89A-A340965A2BE2}" type="slidenum">
              <a:rPr lang="en-GB" noProof="0" smtClean="0"/>
              <a:pPr rtl="0"/>
              <a:t>17</a:t>
            </a:fld>
            <a:endParaRPr lang="en-GB" noProof="0"/>
          </a:p>
        </p:txBody>
      </p:sp>
      <p:pic>
        <p:nvPicPr>
          <p:cNvPr id="10" name="Content Placeholder 9" descr="A white and black house with a white picket fence&#10;&#10;Description automatically generated">
            <a:extLst>
              <a:ext uri="{FF2B5EF4-FFF2-40B4-BE49-F238E27FC236}">
                <a16:creationId xmlns:a16="http://schemas.microsoft.com/office/drawing/2014/main" id="{6630F0D4-321C-A720-ECB4-4E40BE1CD61F}"/>
              </a:ext>
            </a:extLst>
          </p:cNvPr>
          <p:cNvPicPr>
            <a:picLocks noGrp="1" noChangeAspect="1"/>
          </p:cNvPicPr>
          <p:nvPr>
            <p:ph idx="1"/>
          </p:nvPr>
        </p:nvPicPr>
        <p:blipFill>
          <a:blip r:embed="rId2"/>
          <a:stretch>
            <a:fillRect/>
          </a:stretch>
        </p:blipFill>
        <p:spPr>
          <a:xfrm>
            <a:off x="1145893" y="1080441"/>
            <a:ext cx="8010012" cy="4537276"/>
          </a:xfrm>
          <a:ln w="34925">
            <a:solidFill>
              <a:schemeClr val="tx2"/>
            </a:solidFill>
          </a:ln>
        </p:spPr>
      </p:pic>
    </p:spTree>
    <p:extLst>
      <p:ext uri="{BB962C8B-B14F-4D97-AF65-F5344CB8AC3E}">
        <p14:creationId xmlns:p14="http://schemas.microsoft.com/office/powerpoint/2010/main" val="25164577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6F41A8-284F-357A-F534-287A3058B1E9}"/>
              </a:ext>
            </a:extLst>
          </p:cNvPr>
          <p:cNvSpPr>
            <a:spLocks noGrp="1"/>
          </p:cNvSpPr>
          <p:nvPr>
            <p:ph type="title"/>
          </p:nvPr>
        </p:nvSpPr>
        <p:spPr/>
        <p:txBody>
          <a:bodyPr/>
          <a:lstStyle/>
          <a:p>
            <a:r>
              <a:rPr lang="en-GB" dirty="0"/>
              <a:t>1990s</a:t>
            </a:r>
          </a:p>
        </p:txBody>
      </p:sp>
      <p:sp>
        <p:nvSpPr>
          <p:cNvPr id="3" name="Text Placeholder 2">
            <a:extLst>
              <a:ext uri="{FF2B5EF4-FFF2-40B4-BE49-F238E27FC236}">
                <a16:creationId xmlns:a16="http://schemas.microsoft.com/office/drawing/2014/main" id="{A00B22D8-A7A1-1E36-9359-DDAC3C54DC77}"/>
              </a:ext>
            </a:extLst>
          </p:cNvPr>
          <p:cNvSpPr>
            <a:spLocks noGrp="1"/>
          </p:cNvSpPr>
          <p:nvPr>
            <p:ph type="body" idx="1"/>
          </p:nvPr>
        </p:nvSpPr>
        <p:spPr/>
        <p:txBody>
          <a:bodyPr/>
          <a:lstStyle/>
          <a:p>
            <a:pPr marL="342900" indent="-342900">
              <a:buFont typeface="Arial" panose="020B0604020202020204" pitchFamily="34" charset="0"/>
              <a:buChar char="•"/>
            </a:pPr>
            <a:r>
              <a:rPr lang="en-GB" dirty="0"/>
              <a:t>1992 – internal redecoration</a:t>
            </a:r>
          </a:p>
          <a:p>
            <a:pPr marL="342900" indent="-342900">
              <a:buFont typeface="Arial" panose="020B0604020202020204" pitchFamily="34" charset="0"/>
              <a:buChar char="•"/>
            </a:pPr>
            <a:r>
              <a:rPr lang="en-GB" dirty="0"/>
              <a:t>1996 – the PC received a grant for an internal disabled toilet and improvements to the outside toilets – </a:t>
            </a:r>
          </a:p>
          <a:p>
            <a:r>
              <a:rPr lang="en-GB" dirty="0"/>
              <a:t>so only </a:t>
            </a:r>
            <a:r>
              <a:rPr lang="en-GB" i="1" u="sng" dirty="0"/>
              <a:t>some</a:t>
            </a:r>
            <a:r>
              <a:rPr lang="en-GB" dirty="0"/>
              <a:t> progress on the need for </a:t>
            </a:r>
          </a:p>
          <a:p>
            <a:r>
              <a:rPr lang="en-GB" dirty="0"/>
              <a:t>inside toilets first raised in a PC meeting in 1957!</a:t>
            </a:r>
          </a:p>
        </p:txBody>
      </p:sp>
      <p:sp>
        <p:nvSpPr>
          <p:cNvPr id="4" name="Slide Number Placeholder 3">
            <a:extLst>
              <a:ext uri="{FF2B5EF4-FFF2-40B4-BE49-F238E27FC236}">
                <a16:creationId xmlns:a16="http://schemas.microsoft.com/office/drawing/2014/main" id="{6363D237-356C-15A1-CD5D-33072A69AF99}"/>
              </a:ext>
            </a:extLst>
          </p:cNvPr>
          <p:cNvSpPr>
            <a:spLocks noGrp="1"/>
          </p:cNvSpPr>
          <p:nvPr>
            <p:ph type="sldNum" sz="quarter" idx="12"/>
          </p:nvPr>
        </p:nvSpPr>
        <p:spPr/>
        <p:txBody>
          <a:bodyPr/>
          <a:lstStyle/>
          <a:p>
            <a:pPr rtl="0"/>
            <a:fld id="{294A09A9-5501-47C1-A89A-A340965A2BE2}" type="slidenum">
              <a:rPr lang="en-GB" noProof="0" smtClean="0"/>
              <a:pPr rtl="0"/>
              <a:t>18</a:t>
            </a:fld>
            <a:endParaRPr lang="en-GB" noProof="0"/>
          </a:p>
        </p:txBody>
      </p:sp>
    </p:spTree>
    <p:extLst>
      <p:ext uri="{BB962C8B-B14F-4D97-AF65-F5344CB8AC3E}">
        <p14:creationId xmlns:p14="http://schemas.microsoft.com/office/powerpoint/2010/main" val="8162235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8CB8DB-2655-0395-1204-08C51831A956}"/>
              </a:ext>
            </a:extLst>
          </p:cNvPr>
          <p:cNvSpPr>
            <a:spLocks noGrp="1"/>
          </p:cNvSpPr>
          <p:nvPr>
            <p:ph type="title"/>
          </p:nvPr>
        </p:nvSpPr>
        <p:spPr>
          <a:xfrm>
            <a:off x="1299572" y="136526"/>
            <a:ext cx="9779183" cy="1691958"/>
          </a:xfrm>
        </p:spPr>
        <p:txBody>
          <a:bodyPr anchor="ctr">
            <a:normAutofit/>
          </a:bodyPr>
          <a:lstStyle/>
          <a:p>
            <a:pPr algn="ctr"/>
            <a:r>
              <a:rPr lang="en-GB" dirty="0"/>
              <a:t>Plan of the Hall c2000</a:t>
            </a:r>
          </a:p>
        </p:txBody>
      </p:sp>
      <p:sp>
        <p:nvSpPr>
          <p:cNvPr id="4" name="Slide Number Placeholder 3">
            <a:extLst>
              <a:ext uri="{FF2B5EF4-FFF2-40B4-BE49-F238E27FC236}">
                <a16:creationId xmlns:a16="http://schemas.microsoft.com/office/drawing/2014/main" id="{A8AE8389-4BC4-5514-33AA-5FEEBAC12461}"/>
              </a:ext>
            </a:extLst>
          </p:cNvPr>
          <p:cNvSpPr>
            <a:spLocks noGrp="1"/>
          </p:cNvSpPr>
          <p:nvPr>
            <p:ph type="sldNum" sz="quarter" idx="4"/>
          </p:nvPr>
        </p:nvSpPr>
        <p:spPr>
          <a:xfrm>
            <a:off x="10153276" y="6356350"/>
            <a:ext cx="1657723" cy="365125"/>
          </a:xfrm>
        </p:spPr>
        <p:txBody>
          <a:bodyPr anchor="ctr">
            <a:normAutofit/>
          </a:bodyPr>
          <a:lstStyle/>
          <a:p>
            <a:pPr rtl="0">
              <a:spcAft>
                <a:spcPts val="600"/>
              </a:spcAft>
            </a:pPr>
            <a:fld id="{294A09A9-5501-47C1-A89A-A340965A2BE2}" type="slidenum">
              <a:rPr lang="en-GB" noProof="0" smtClean="0"/>
              <a:pPr rtl="0">
                <a:spcAft>
                  <a:spcPts val="600"/>
                </a:spcAft>
              </a:pPr>
              <a:t>19</a:t>
            </a:fld>
            <a:endParaRPr lang="en-GB" noProof="0"/>
          </a:p>
        </p:txBody>
      </p:sp>
      <p:pic>
        <p:nvPicPr>
          <p:cNvPr id="7" name="Content Placeholder 6" descr="A blueprint of a house&#10;&#10;Description automatically generated">
            <a:extLst>
              <a:ext uri="{FF2B5EF4-FFF2-40B4-BE49-F238E27FC236}">
                <a16:creationId xmlns:a16="http://schemas.microsoft.com/office/drawing/2014/main" id="{04D7E546-AFC2-2486-8F57-00AA4152DF53}"/>
              </a:ext>
            </a:extLst>
          </p:cNvPr>
          <p:cNvPicPr>
            <a:picLocks noGrp="1" noChangeAspect="1"/>
          </p:cNvPicPr>
          <p:nvPr>
            <p:ph idx="1"/>
          </p:nvPr>
        </p:nvPicPr>
        <p:blipFill>
          <a:blip r:embed="rId2"/>
          <a:stretch>
            <a:fillRect/>
          </a:stretch>
        </p:blipFill>
        <p:spPr>
          <a:xfrm>
            <a:off x="2305037" y="1459667"/>
            <a:ext cx="8058512" cy="5001730"/>
          </a:xfrm>
          <a:ln w="31750">
            <a:solidFill>
              <a:schemeClr val="tx2"/>
            </a:solidFill>
          </a:ln>
        </p:spPr>
      </p:pic>
    </p:spTree>
    <p:extLst>
      <p:ext uri="{BB962C8B-B14F-4D97-AF65-F5344CB8AC3E}">
        <p14:creationId xmlns:p14="http://schemas.microsoft.com/office/powerpoint/2010/main" val="15613317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6F41A8-284F-357A-F534-287A3058B1E9}"/>
              </a:ext>
            </a:extLst>
          </p:cNvPr>
          <p:cNvSpPr>
            <a:spLocks noGrp="1"/>
          </p:cNvSpPr>
          <p:nvPr>
            <p:ph type="title"/>
          </p:nvPr>
        </p:nvSpPr>
        <p:spPr>
          <a:xfrm>
            <a:off x="1167492" y="381000"/>
            <a:ext cx="9779183" cy="1325563"/>
          </a:xfrm>
        </p:spPr>
        <p:txBody>
          <a:bodyPr anchor="ctr">
            <a:normAutofit/>
          </a:bodyPr>
          <a:lstStyle/>
          <a:p>
            <a:r>
              <a:rPr lang="en-GB" dirty="0"/>
              <a:t>2000s</a:t>
            </a:r>
          </a:p>
        </p:txBody>
      </p:sp>
      <p:sp>
        <p:nvSpPr>
          <p:cNvPr id="3" name="Text Placeholder 2">
            <a:extLst>
              <a:ext uri="{FF2B5EF4-FFF2-40B4-BE49-F238E27FC236}">
                <a16:creationId xmlns:a16="http://schemas.microsoft.com/office/drawing/2014/main" id="{A00B22D8-A7A1-1E36-9359-DDAC3C54DC77}"/>
              </a:ext>
            </a:extLst>
          </p:cNvPr>
          <p:cNvSpPr>
            <a:spLocks noGrp="1"/>
          </p:cNvSpPr>
          <p:nvPr>
            <p:ph idx="1"/>
          </p:nvPr>
        </p:nvSpPr>
        <p:spPr>
          <a:xfrm>
            <a:off x="1167493" y="2087563"/>
            <a:ext cx="4794341" cy="3366813"/>
          </a:xfrm>
        </p:spPr>
        <p:txBody>
          <a:bodyPr>
            <a:normAutofit lnSpcReduction="10000"/>
          </a:bodyPr>
          <a:lstStyle/>
          <a:p>
            <a:r>
              <a:rPr lang="en-GB" dirty="0"/>
              <a:t>In January 2000 there was a great deal of discussion with the PCC, St Alban’s Diocesan Board and residents about relocating the village hall either onto the Glebe field, adjacent to the church, on the field or elsewhere in the village. </a:t>
            </a:r>
          </a:p>
        </p:txBody>
      </p:sp>
      <p:sp>
        <p:nvSpPr>
          <p:cNvPr id="4" name="Slide Number Placeholder 3">
            <a:extLst>
              <a:ext uri="{FF2B5EF4-FFF2-40B4-BE49-F238E27FC236}">
                <a16:creationId xmlns:a16="http://schemas.microsoft.com/office/drawing/2014/main" id="{6363D237-356C-15A1-CD5D-33072A69AF99}"/>
              </a:ext>
            </a:extLst>
          </p:cNvPr>
          <p:cNvSpPr>
            <a:spLocks noGrp="1"/>
          </p:cNvSpPr>
          <p:nvPr>
            <p:ph type="sldNum" sz="quarter" idx="4"/>
          </p:nvPr>
        </p:nvSpPr>
        <p:spPr>
          <a:xfrm>
            <a:off x="10153276" y="6356350"/>
            <a:ext cx="1657723" cy="365125"/>
          </a:xfrm>
        </p:spPr>
        <p:txBody>
          <a:bodyPr anchor="ctr">
            <a:normAutofit/>
          </a:bodyPr>
          <a:lstStyle/>
          <a:p>
            <a:pPr rtl="0">
              <a:spcAft>
                <a:spcPts val="600"/>
              </a:spcAft>
            </a:pPr>
            <a:fld id="{294A09A9-5501-47C1-A89A-A340965A2BE2}" type="slidenum">
              <a:rPr lang="en-GB" noProof="0" smtClean="0"/>
              <a:pPr rtl="0">
                <a:spcAft>
                  <a:spcPts val="600"/>
                </a:spcAft>
              </a:pPr>
              <a:t>20</a:t>
            </a:fld>
            <a:endParaRPr lang="en-GB" noProof="0"/>
          </a:p>
        </p:txBody>
      </p:sp>
      <p:pic>
        <p:nvPicPr>
          <p:cNvPr id="6" name="Picture 5">
            <a:extLst>
              <a:ext uri="{FF2B5EF4-FFF2-40B4-BE49-F238E27FC236}">
                <a16:creationId xmlns:a16="http://schemas.microsoft.com/office/drawing/2014/main" id="{23EBD106-790E-80E8-0EBB-74D600A55F2F}"/>
              </a:ext>
            </a:extLst>
          </p:cNvPr>
          <p:cNvPicPr>
            <a:picLocks noChangeAspect="1"/>
          </p:cNvPicPr>
          <p:nvPr/>
        </p:nvPicPr>
        <p:blipFill>
          <a:blip r:embed="rId2"/>
          <a:srcRect l="5289" r="5289"/>
          <a:stretch/>
        </p:blipFill>
        <p:spPr>
          <a:xfrm rot="5400000">
            <a:off x="5795356" y="1605309"/>
            <a:ext cx="5368413" cy="4498794"/>
          </a:xfrm>
          <a:prstGeom prst="rect">
            <a:avLst/>
          </a:prstGeom>
          <a:noFill/>
        </p:spPr>
      </p:pic>
    </p:spTree>
    <p:extLst>
      <p:ext uri="{BB962C8B-B14F-4D97-AF65-F5344CB8AC3E}">
        <p14:creationId xmlns:p14="http://schemas.microsoft.com/office/powerpoint/2010/main" val="37327262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134C72D2-EFDF-844A-8472-CB49A59B127B}"/>
              </a:ext>
            </a:extLst>
          </p:cNvPr>
          <p:cNvSpPr>
            <a:spLocks noGrp="1"/>
          </p:cNvSpPr>
          <p:nvPr>
            <p:ph type="sldNum" sz="quarter" idx="4"/>
          </p:nvPr>
        </p:nvSpPr>
        <p:spPr>
          <a:xfrm>
            <a:off x="10153276" y="6356350"/>
            <a:ext cx="1657723" cy="365125"/>
          </a:xfrm>
        </p:spPr>
        <p:txBody>
          <a:bodyPr rtlCol="0" anchor="ctr">
            <a:normAutofit/>
          </a:bodyPr>
          <a:lstStyle/>
          <a:p>
            <a:pPr rtl="0">
              <a:spcAft>
                <a:spcPts val="600"/>
              </a:spcAft>
            </a:pPr>
            <a:fld id="{294A09A9-5501-47C1-A89A-A340965A2BE2}" type="slidenum">
              <a:rPr lang="en-GB" smtClean="0"/>
              <a:pPr rtl="0">
                <a:spcAft>
                  <a:spcPts val="600"/>
                </a:spcAft>
              </a:pPr>
              <a:t>21</a:t>
            </a:fld>
            <a:endParaRPr lang="en-GB"/>
          </a:p>
        </p:txBody>
      </p:sp>
      <p:pic>
        <p:nvPicPr>
          <p:cNvPr id="10" name="Picture 9">
            <a:extLst>
              <a:ext uri="{FF2B5EF4-FFF2-40B4-BE49-F238E27FC236}">
                <a16:creationId xmlns:a16="http://schemas.microsoft.com/office/drawing/2014/main" id="{2A793B98-006E-451A-D41B-D83398678FA1}"/>
              </a:ext>
            </a:extLst>
          </p:cNvPr>
          <p:cNvPicPr>
            <a:picLocks noChangeAspect="1"/>
          </p:cNvPicPr>
          <p:nvPr/>
        </p:nvPicPr>
        <p:blipFill>
          <a:blip r:embed="rId3"/>
          <a:srcRect/>
          <a:stretch/>
        </p:blipFill>
        <p:spPr>
          <a:xfrm>
            <a:off x="6240386" y="823452"/>
            <a:ext cx="3827847" cy="5381409"/>
          </a:xfrm>
          <a:prstGeom prst="rect">
            <a:avLst/>
          </a:prstGeom>
        </p:spPr>
      </p:pic>
      <p:sp>
        <p:nvSpPr>
          <p:cNvPr id="9" name="TextBox 8">
            <a:extLst>
              <a:ext uri="{FF2B5EF4-FFF2-40B4-BE49-F238E27FC236}">
                <a16:creationId xmlns:a16="http://schemas.microsoft.com/office/drawing/2014/main" id="{B1369562-CBE7-F827-F9E6-37C2A492717D}"/>
              </a:ext>
            </a:extLst>
          </p:cNvPr>
          <p:cNvSpPr txBox="1"/>
          <p:nvPr/>
        </p:nvSpPr>
        <p:spPr>
          <a:xfrm>
            <a:off x="2123767" y="2113935"/>
            <a:ext cx="3372465" cy="3539430"/>
          </a:xfrm>
          <a:prstGeom prst="rect">
            <a:avLst/>
          </a:prstGeom>
          <a:noFill/>
        </p:spPr>
        <p:txBody>
          <a:bodyPr wrap="square" rtlCol="0">
            <a:spAutoFit/>
          </a:bodyPr>
          <a:lstStyle/>
          <a:p>
            <a:pPr algn="ctr"/>
            <a:r>
              <a:rPr lang="en-GB" sz="2800" dirty="0"/>
              <a:t>Eventually, it was decided to repair the hall at a cost of £46,059</a:t>
            </a:r>
          </a:p>
          <a:p>
            <a:pPr algn="ctr"/>
            <a:r>
              <a:rPr lang="en-GB" sz="2800" dirty="0"/>
              <a:t>The work was undertaken by</a:t>
            </a:r>
          </a:p>
          <a:p>
            <a:pPr algn="ctr"/>
            <a:r>
              <a:rPr lang="en-GB" sz="2800" dirty="0"/>
              <a:t> MS Construction of Hoddesdon.</a:t>
            </a:r>
          </a:p>
        </p:txBody>
      </p:sp>
    </p:spTree>
    <p:extLst>
      <p:ext uri="{BB962C8B-B14F-4D97-AF65-F5344CB8AC3E}">
        <p14:creationId xmlns:p14="http://schemas.microsoft.com/office/powerpoint/2010/main" val="14430838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8CB8DB-2655-0395-1204-08C51831A956}"/>
              </a:ext>
            </a:extLst>
          </p:cNvPr>
          <p:cNvSpPr>
            <a:spLocks noGrp="1"/>
          </p:cNvSpPr>
          <p:nvPr>
            <p:ph type="title"/>
          </p:nvPr>
        </p:nvSpPr>
        <p:spPr>
          <a:xfrm>
            <a:off x="1299572" y="502920"/>
            <a:ext cx="9779183" cy="1325563"/>
          </a:xfrm>
        </p:spPr>
        <p:txBody>
          <a:bodyPr anchor="ctr">
            <a:normAutofit/>
          </a:bodyPr>
          <a:lstStyle/>
          <a:p>
            <a:r>
              <a:rPr lang="en-GB" sz="3200" dirty="0"/>
              <a:t>The kitchen is redesigned, 2 indoor toilets are fitted, a fire exit and store cupboard are added.</a:t>
            </a:r>
          </a:p>
        </p:txBody>
      </p:sp>
      <p:sp>
        <p:nvSpPr>
          <p:cNvPr id="4" name="Slide Number Placeholder 3">
            <a:extLst>
              <a:ext uri="{FF2B5EF4-FFF2-40B4-BE49-F238E27FC236}">
                <a16:creationId xmlns:a16="http://schemas.microsoft.com/office/drawing/2014/main" id="{A8AE8389-4BC4-5514-33AA-5FEEBAC12461}"/>
              </a:ext>
            </a:extLst>
          </p:cNvPr>
          <p:cNvSpPr>
            <a:spLocks noGrp="1"/>
          </p:cNvSpPr>
          <p:nvPr>
            <p:ph type="sldNum" sz="quarter" idx="4"/>
          </p:nvPr>
        </p:nvSpPr>
        <p:spPr>
          <a:xfrm>
            <a:off x="10153276" y="6356350"/>
            <a:ext cx="1657723" cy="365125"/>
          </a:xfrm>
        </p:spPr>
        <p:txBody>
          <a:bodyPr anchor="ctr">
            <a:normAutofit/>
          </a:bodyPr>
          <a:lstStyle/>
          <a:p>
            <a:pPr rtl="0">
              <a:spcAft>
                <a:spcPts val="600"/>
              </a:spcAft>
            </a:pPr>
            <a:fld id="{294A09A9-5501-47C1-A89A-A340965A2BE2}" type="slidenum">
              <a:rPr lang="en-GB" noProof="0" smtClean="0"/>
              <a:pPr rtl="0">
                <a:spcAft>
                  <a:spcPts val="600"/>
                </a:spcAft>
              </a:pPr>
              <a:t>22</a:t>
            </a:fld>
            <a:endParaRPr lang="en-GB" noProof="0"/>
          </a:p>
        </p:txBody>
      </p:sp>
      <p:pic>
        <p:nvPicPr>
          <p:cNvPr id="11" name="Content Placeholder 10">
            <a:extLst>
              <a:ext uri="{FF2B5EF4-FFF2-40B4-BE49-F238E27FC236}">
                <a16:creationId xmlns:a16="http://schemas.microsoft.com/office/drawing/2014/main" id="{B90AC82E-5DD1-C473-A5ED-86662F3CD902}"/>
              </a:ext>
            </a:extLst>
          </p:cNvPr>
          <p:cNvPicPr>
            <a:picLocks noGrp="1" noChangeAspect="1"/>
          </p:cNvPicPr>
          <p:nvPr>
            <p:ph idx="4294967295"/>
          </p:nvPr>
        </p:nvPicPr>
        <p:blipFill>
          <a:blip r:embed="rId2"/>
          <a:srcRect/>
          <a:stretch/>
        </p:blipFill>
        <p:spPr>
          <a:xfrm>
            <a:off x="2382714" y="1828483"/>
            <a:ext cx="8509714" cy="4649248"/>
          </a:xfrm>
          <a:noFill/>
          <a:ln w="38100">
            <a:solidFill>
              <a:schemeClr val="tx2"/>
            </a:solidFill>
          </a:ln>
        </p:spPr>
      </p:pic>
    </p:spTree>
    <p:extLst>
      <p:ext uri="{BB962C8B-B14F-4D97-AF65-F5344CB8AC3E}">
        <p14:creationId xmlns:p14="http://schemas.microsoft.com/office/powerpoint/2010/main" val="22730280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descr="A row of houses on a street&#10;&#10;Description automatically generated">
            <a:extLst>
              <a:ext uri="{FF2B5EF4-FFF2-40B4-BE49-F238E27FC236}">
                <a16:creationId xmlns:a16="http://schemas.microsoft.com/office/drawing/2014/main" id="{17044578-6C16-7011-27FB-709BE603170F}"/>
              </a:ext>
            </a:extLst>
          </p:cNvPr>
          <p:cNvPicPr>
            <a:picLocks noGrp="1" noChangeAspect="1"/>
          </p:cNvPicPr>
          <p:nvPr>
            <p:ph idx="1"/>
          </p:nvPr>
        </p:nvPicPr>
        <p:blipFill>
          <a:blip r:embed="rId2"/>
          <a:stretch>
            <a:fillRect/>
          </a:stretch>
        </p:blipFill>
        <p:spPr>
          <a:xfrm>
            <a:off x="2418756" y="580365"/>
            <a:ext cx="7334844" cy="5226075"/>
          </a:xfrm>
          <a:noFill/>
          <a:ln w="47625">
            <a:solidFill>
              <a:schemeClr val="tx2"/>
            </a:solidFill>
          </a:ln>
        </p:spPr>
      </p:pic>
      <p:sp>
        <p:nvSpPr>
          <p:cNvPr id="4" name="Slide Number Placeholder 3">
            <a:extLst>
              <a:ext uri="{FF2B5EF4-FFF2-40B4-BE49-F238E27FC236}">
                <a16:creationId xmlns:a16="http://schemas.microsoft.com/office/drawing/2014/main" id="{A8AE8389-4BC4-5514-33AA-5FEEBAC12461}"/>
              </a:ext>
            </a:extLst>
          </p:cNvPr>
          <p:cNvSpPr>
            <a:spLocks noGrp="1"/>
          </p:cNvSpPr>
          <p:nvPr>
            <p:ph type="sldNum" sz="quarter" idx="4"/>
          </p:nvPr>
        </p:nvSpPr>
        <p:spPr>
          <a:xfrm>
            <a:off x="10153276" y="6356350"/>
            <a:ext cx="1657723" cy="365125"/>
          </a:xfrm>
        </p:spPr>
        <p:txBody>
          <a:bodyPr anchor="ctr">
            <a:normAutofit/>
          </a:bodyPr>
          <a:lstStyle/>
          <a:p>
            <a:pPr rtl="0">
              <a:spcAft>
                <a:spcPts val="600"/>
              </a:spcAft>
            </a:pPr>
            <a:fld id="{294A09A9-5501-47C1-A89A-A340965A2BE2}" type="slidenum">
              <a:rPr lang="en-GB" noProof="0" smtClean="0"/>
              <a:pPr rtl="0">
                <a:spcAft>
                  <a:spcPts val="600"/>
                </a:spcAft>
              </a:pPr>
              <a:t>23</a:t>
            </a:fld>
            <a:endParaRPr lang="en-GB" noProof="0"/>
          </a:p>
        </p:txBody>
      </p:sp>
    </p:spTree>
    <p:extLst>
      <p:ext uri="{BB962C8B-B14F-4D97-AF65-F5344CB8AC3E}">
        <p14:creationId xmlns:p14="http://schemas.microsoft.com/office/powerpoint/2010/main" val="9096432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773099C-C9BD-7A02-EF3E-520BABAF6074}"/>
              </a:ext>
            </a:extLst>
          </p:cNvPr>
          <p:cNvSpPr>
            <a:spLocks noGrp="1"/>
          </p:cNvSpPr>
          <p:nvPr>
            <p:ph type="title"/>
          </p:nvPr>
        </p:nvSpPr>
        <p:spPr>
          <a:xfrm>
            <a:off x="1167492" y="381000"/>
            <a:ext cx="9779183" cy="1325563"/>
          </a:xfrm>
        </p:spPr>
        <p:txBody>
          <a:bodyPr anchor="b">
            <a:normAutofit/>
          </a:bodyPr>
          <a:lstStyle/>
          <a:p>
            <a:r>
              <a:rPr lang="en-US" dirty="0"/>
              <a:t>As we remember it………</a:t>
            </a:r>
          </a:p>
        </p:txBody>
      </p:sp>
      <p:pic>
        <p:nvPicPr>
          <p:cNvPr id="4" name="Picture 3">
            <a:extLst>
              <a:ext uri="{FF2B5EF4-FFF2-40B4-BE49-F238E27FC236}">
                <a16:creationId xmlns:a16="http://schemas.microsoft.com/office/drawing/2014/main" id="{65AC45E7-A552-D84A-73AD-F98D980E456A}"/>
              </a:ext>
            </a:extLst>
          </p:cNvPr>
          <p:cNvPicPr>
            <a:picLocks noChangeAspect="1"/>
          </p:cNvPicPr>
          <p:nvPr/>
        </p:nvPicPr>
        <p:blipFill>
          <a:blip r:embed="rId2"/>
          <a:srcRect l="7329" r="7329"/>
          <a:stretch/>
        </p:blipFill>
        <p:spPr>
          <a:xfrm>
            <a:off x="1167491" y="2526318"/>
            <a:ext cx="3089549" cy="2828613"/>
          </a:xfrm>
          <a:prstGeom prst="rect">
            <a:avLst/>
          </a:prstGeom>
          <a:noFill/>
        </p:spPr>
      </p:pic>
      <p:pic>
        <p:nvPicPr>
          <p:cNvPr id="14" name="Content Placeholder 13" descr="A room with a wood floor and a wood floor&#10;&#10;Description automatically generated">
            <a:extLst>
              <a:ext uri="{FF2B5EF4-FFF2-40B4-BE49-F238E27FC236}">
                <a16:creationId xmlns:a16="http://schemas.microsoft.com/office/drawing/2014/main" id="{F7D7E9D9-2B42-B8BD-8D85-1897CA11E4E7}"/>
              </a:ext>
            </a:extLst>
          </p:cNvPr>
          <p:cNvPicPr>
            <a:picLocks noGrp="1" noChangeAspect="1"/>
          </p:cNvPicPr>
          <p:nvPr>
            <p:ph idx="13"/>
          </p:nvPr>
        </p:nvPicPr>
        <p:blipFill>
          <a:blip r:embed="rId3"/>
          <a:stretch>
            <a:fillRect/>
          </a:stretch>
        </p:blipFill>
        <p:spPr>
          <a:xfrm>
            <a:off x="8381999" y="2526319"/>
            <a:ext cx="3173413" cy="2828612"/>
          </a:xfrm>
        </p:spPr>
      </p:pic>
      <p:sp>
        <p:nvSpPr>
          <p:cNvPr id="15" name="Slide Number Placeholder 5">
            <a:extLst>
              <a:ext uri="{FF2B5EF4-FFF2-40B4-BE49-F238E27FC236}">
                <a16:creationId xmlns:a16="http://schemas.microsoft.com/office/drawing/2014/main" id="{DA3B9CDD-1C8C-EADC-76F2-45474BADB6F8}"/>
              </a:ext>
            </a:extLst>
          </p:cNvPr>
          <p:cNvSpPr>
            <a:spLocks noGrp="1"/>
          </p:cNvSpPr>
          <p:nvPr>
            <p:ph type="sldNum" sz="quarter" idx="4"/>
          </p:nvPr>
        </p:nvSpPr>
        <p:spPr>
          <a:xfrm>
            <a:off x="10153276" y="6356350"/>
            <a:ext cx="1657723" cy="365125"/>
          </a:xfrm>
        </p:spPr>
        <p:txBody>
          <a:bodyPr anchor="ctr">
            <a:normAutofit/>
          </a:bodyPr>
          <a:lstStyle/>
          <a:p>
            <a:pPr rtl="0">
              <a:spcAft>
                <a:spcPts val="600"/>
              </a:spcAft>
            </a:pPr>
            <a:fld id="{294A09A9-5501-47C1-A89A-A340965A2BE2}" type="slidenum">
              <a:rPr lang="en-GB" noProof="0" smtClean="0"/>
              <a:pPr rtl="0">
                <a:spcAft>
                  <a:spcPts val="600"/>
                </a:spcAft>
              </a:pPr>
              <a:t>24</a:t>
            </a:fld>
            <a:endParaRPr lang="en-GB" noProof="0"/>
          </a:p>
        </p:txBody>
      </p:sp>
      <p:pic>
        <p:nvPicPr>
          <p:cNvPr id="12" name="Content Placeholder 11" descr="A kitchen with a wooden countertop and a wood table&#10;&#10;Description automatically generated">
            <a:extLst>
              <a:ext uri="{FF2B5EF4-FFF2-40B4-BE49-F238E27FC236}">
                <a16:creationId xmlns:a16="http://schemas.microsoft.com/office/drawing/2014/main" id="{15FDE94D-A10B-7ED9-B9F3-2335CA6B7D5D}"/>
              </a:ext>
            </a:extLst>
          </p:cNvPr>
          <p:cNvPicPr>
            <a:picLocks noGrp="1" noChangeAspect="1"/>
          </p:cNvPicPr>
          <p:nvPr>
            <p:ph idx="10"/>
          </p:nvPr>
        </p:nvPicPr>
        <p:blipFill>
          <a:blip r:embed="rId4"/>
          <a:stretch>
            <a:fillRect/>
          </a:stretch>
        </p:blipFill>
        <p:spPr>
          <a:xfrm>
            <a:off x="4797383" y="2526318"/>
            <a:ext cx="3173413" cy="2828613"/>
          </a:xfrm>
        </p:spPr>
      </p:pic>
    </p:spTree>
    <p:extLst>
      <p:ext uri="{BB962C8B-B14F-4D97-AF65-F5344CB8AC3E}">
        <p14:creationId xmlns:p14="http://schemas.microsoft.com/office/powerpoint/2010/main" val="13678771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EB8C00-3B4B-8E94-F0E8-FA8FC9CD88B7}"/>
              </a:ext>
            </a:extLst>
          </p:cNvPr>
          <p:cNvSpPr>
            <a:spLocks noGrp="1"/>
          </p:cNvSpPr>
          <p:nvPr>
            <p:ph type="title"/>
          </p:nvPr>
        </p:nvSpPr>
        <p:spPr>
          <a:xfrm>
            <a:off x="750430" y="381000"/>
            <a:ext cx="8401624" cy="661219"/>
          </a:xfrm>
        </p:spPr>
        <p:txBody>
          <a:bodyPr/>
          <a:lstStyle/>
          <a:p>
            <a:r>
              <a:rPr lang="en-GB" dirty="0"/>
              <a:t>Events in the Hall </a:t>
            </a:r>
          </a:p>
        </p:txBody>
      </p:sp>
      <p:pic>
        <p:nvPicPr>
          <p:cNvPr id="17" name="Picture Placeholder 16" descr="A group of people sitting at a table&#10;&#10;Description automatically generated">
            <a:extLst>
              <a:ext uri="{FF2B5EF4-FFF2-40B4-BE49-F238E27FC236}">
                <a16:creationId xmlns:a16="http://schemas.microsoft.com/office/drawing/2014/main" id="{573476C7-5F92-E544-1F49-FFD1EB569826}"/>
              </a:ext>
            </a:extLst>
          </p:cNvPr>
          <p:cNvPicPr>
            <a:picLocks noGrp="1" noChangeAspect="1"/>
          </p:cNvPicPr>
          <p:nvPr>
            <p:ph type="pic" sz="quarter" idx="13"/>
          </p:nvPr>
        </p:nvPicPr>
        <p:blipFill>
          <a:blip r:embed="rId2"/>
          <a:srcRect l="12500" r="12500"/>
          <a:stretch>
            <a:fillRect/>
          </a:stretch>
        </p:blipFill>
        <p:spPr>
          <a:xfrm rot="5400000">
            <a:off x="903433" y="1676732"/>
            <a:ext cx="2168543" cy="2474552"/>
          </a:xfrm>
        </p:spPr>
      </p:pic>
      <p:sp>
        <p:nvSpPr>
          <p:cNvPr id="4" name="Text Placeholder 3">
            <a:extLst>
              <a:ext uri="{FF2B5EF4-FFF2-40B4-BE49-F238E27FC236}">
                <a16:creationId xmlns:a16="http://schemas.microsoft.com/office/drawing/2014/main" id="{72AFF624-FA21-743C-355F-8A2A975212D9}"/>
              </a:ext>
            </a:extLst>
          </p:cNvPr>
          <p:cNvSpPr>
            <a:spLocks noGrp="1"/>
          </p:cNvSpPr>
          <p:nvPr>
            <p:ph type="body" sz="quarter" idx="17"/>
          </p:nvPr>
        </p:nvSpPr>
        <p:spPr>
          <a:xfrm>
            <a:off x="750429" y="1162730"/>
            <a:ext cx="2818681" cy="371102"/>
          </a:xfrm>
        </p:spPr>
        <p:txBody>
          <a:bodyPr/>
          <a:lstStyle/>
          <a:p>
            <a:r>
              <a:rPr lang="en-GB" dirty="0" err="1"/>
              <a:t>MasterArts</a:t>
            </a:r>
            <a:r>
              <a:rPr lang="en-GB" dirty="0"/>
              <a:t> Workshops</a:t>
            </a:r>
          </a:p>
        </p:txBody>
      </p:sp>
      <p:pic>
        <p:nvPicPr>
          <p:cNvPr id="19" name="Picture Placeholder 18" descr="A group of people sitting in chairs&#10;&#10;Description automatically generated">
            <a:extLst>
              <a:ext uri="{FF2B5EF4-FFF2-40B4-BE49-F238E27FC236}">
                <a16:creationId xmlns:a16="http://schemas.microsoft.com/office/drawing/2014/main" id="{CD9B795C-F629-90CF-16E8-C55130643330}"/>
              </a:ext>
            </a:extLst>
          </p:cNvPr>
          <p:cNvPicPr>
            <a:picLocks noGrp="1" noChangeAspect="1"/>
          </p:cNvPicPr>
          <p:nvPr>
            <p:ph type="pic" sz="quarter" idx="14"/>
          </p:nvPr>
        </p:nvPicPr>
        <p:blipFill>
          <a:blip r:embed="rId3"/>
          <a:srcRect l="12550" r="12550"/>
          <a:stretch>
            <a:fillRect/>
          </a:stretch>
        </p:blipFill>
        <p:spPr>
          <a:xfrm>
            <a:off x="6922914" y="4659173"/>
            <a:ext cx="2368047" cy="2062302"/>
          </a:xfrm>
        </p:spPr>
      </p:pic>
      <p:sp>
        <p:nvSpPr>
          <p:cNvPr id="7" name="Text Placeholder 6">
            <a:extLst>
              <a:ext uri="{FF2B5EF4-FFF2-40B4-BE49-F238E27FC236}">
                <a16:creationId xmlns:a16="http://schemas.microsoft.com/office/drawing/2014/main" id="{035E0BEF-6A6A-A063-3C50-6AB553548F9E}"/>
              </a:ext>
            </a:extLst>
          </p:cNvPr>
          <p:cNvSpPr>
            <a:spLocks noGrp="1"/>
          </p:cNvSpPr>
          <p:nvPr>
            <p:ph type="body" sz="quarter" idx="19"/>
          </p:nvPr>
        </p:nvSpPr>
        <p:spPr>
          <a:xfrm>
            <a:off x="3778022" y="1335057"/>
            <a:ext cx="1910836" cy="494679"/>
          </a:xfrm>
        </p:spPr>
        <p:txBody>
          <a:bodyPr/>
          <a:lstStyle/>
          <a:p>
            <a:r>
              <a:rPr lang="en-GB" dirty="0"/>
              <a:t>Ready for a Private Party   </a:t>
            </a:r>
          </a:p>
        </p:txBody>
      </p:sp>
      <p:pic>
        <p:nvPicPr>
          <p:cNvPr id="21" name="Picture Placeholder 20" descr="A person and person standing in a room with red chairs&#10;&#10;Description automatically generated">
            <a:extLst>
              <a:ext uri="{FF2B5EF4-FFF2-40B4-BE49-F238E27FC236}">
                <a16:creationId xmlns:a16="http://schemas.microsoft.com/office/drawing/2014/main" id="{94232ABB-F098-7BD1-5C4B-6EADC2FCA5EB}"/>
              </a:ext>
            </a:extLst>
          </p:cNvPr>
          <p:cNvPicPr>
            <a:picLocks noGrp="1" noChangeAspect="1"/>
          </p:cNvPicPr>
          <p:nvPr>
            <p:ph type="pic" sz="quarter" idx="15"/>
          </p:nvPr>
        </p:nvPicPr>
        <p:blipFill>
          <a:blip r:embed="rId4"/>
          <a:srcRect l="12550" r="12550"/>
          <a:stretch>
            <a:fillRect/>
          </a:stretch>
        </p:blipFill>
        <p:spPr>
          <a:xfrm>
            <a:off x="750430" y="4672624"/>
            <a:ext cx="1907822" cy="1909202"/>
          </a:xfrm>
        </p:spPr>
      </p:pic>
      <p:sp>
        <p:nvSpPr>
          <p:cNvPr id="10" name="Text Placeholder 9">
            <a:extLst>
              <a:ext uri="{FF2B5EF4-FFF2-40B4-BE49-F238E27FC236}">
                <a16:creationId xmlns:a16="http://schemas.microsoft.com/office/drawing/2014/main" id="{7FC9B157-1065-4041-A4C9-CAFFD92CEEAB}"/>
              </a:ext>
            </a:extLst>
          </p:cNvPr>
          <p:cNvSpPr>
            <a:spLocks noGrp="1"/>
          </p:cNvSpPr>
          <p:nvPr>
            <p:ph type="body" sz="quarter" idx="21"/>
          </p:nvPr>
        </p:nvSpPr>
        <p:spPr>
          <a:xfrm>
            <a:off x="471531" y="4204450"/>
            <a:ext cx="2281237" cy="347662"/>
          </a:xfrm>
        </p:spPr>
        <p:txBody>
          <a:bodyPr/>
          <a:lstStyle/>
          <a:p>
            <a:r>
              <a:rPr lang="en-GB" dirty="0"/>
              <a:t>Christmas Panto 2014 </a:t>
            </a:r>
          </a:p>
        </p:txBody>
      </p:sp>
      <p:pic>
        <p:nvPicPr>
          <p:cNvPr id="23" name="Picture Placeholder 22">
            <a:extLst>
              <a:ext uri="{FF2B5EF4-FFF2-40B4-BE49-F238E27FC236}">
                <a16:creationId xmlns:a16="http://schemas.microsoft.com/office/drawing/2014/main" id="{C728A1CC-E326-465E-5CB5-8A7782E09D7D}"/>
              </a:ext>
            </a:extLst>
          </p:cNvPr>
          <p:cNvPicPr>
            <a:picLocks noGrp="1" noChangeAspect="1"/>
          </p:cNvPicPr>
          <p:nvPr>
            <p:ph type="pic" sz="quarter" idx="16"/>
          </p:nvPr>
        </p:nvPicPr>
        <p:blipFill>
          <a:blip r:embed="rId5"/>
          <a:srcRect t="12473" b="12473"/>
          <a:stretch/>
        </p:blipFill>
        <p:spPr>
          <a:xfrm>
            <a:off x="3684138" y="1938862"/>
            <a:ext cx="2025864" cy="2027329"/>
          </a:xfrm>
        </p:spPr>
      </p:pic>
      <p:sp>
        <p:nvSpPr>
          <p:cNvPr id="15" name="Slide Number Placeholder 14">
            <a:extLst>
              <a:ext uri="{FF2B5EF4-FFF2-40B4-BE49-F238E27FC236}">
                <a16:creationId xmlns:a16="http://schemas.microsoft.com/office/drawing/2014/main" id="{DCA8D833-0302-26B3-55D4-7AE228570FB7}"/>
              </a:ext>
            </a:extLst>
          </p:cNvPr>
          <p:cNvSpPr>
            <a:spLocks noGrp="1"/>
          </p:cNvSpPr>
          <p:nvPr>
            <p:ph type="sldNum" sz="quarter" idx="12"/>
          </p:nvPr>
        </p:nvSpPr>
        <p:spPr/>
        <p:txBody>
          <a:bodyPr/>
          <a:lstStyle/>
          <a:p>
            <a:pPr rtl="0"/>
            <a:fld id="{294A09A9-5501-47C1-A89A-A340965A2BE2}" type="slidenum">
              <a:rPr lang="en-GB" noProof="0" smtClean="0"/>
              <a:pPr rtl="0"/>
              <a:t>25</a:t>
            </a:fld>
            <a:endParaRPr lang="en-GB" noProof="0"/>
          </a:p>
        </p:txBody>
      </p:sp>
      <p:sp>
        <p:nvSpPr>
          <p:cNvPr id="25" name="TextBox 24">
            <a:extLst>
              <a:ext uri="{FF2B5EF4-FFF2-40B4-BE49-F238E27FC236}">
                <a16:creationId xmlns:a16="http://schemas.microsoft.com/office/drawing/2014/main" id="{A2CA052A-8F45-127A-00C2-4A6791217CB4}"/>
              </a:ext>
            </a:extLst>
          </p:cNvPr>
          <p:cNvSpPr txBox="1"/>
          <p:nvPr/>
        </p:nvSpPr>
        <p:spPr>
          <a:xfrm>
            <a:off x="6666270" y="4204450"/>
            <a:ext cx="3775587" cy="369332"/>
          </a:xfrm>
          <a:prstGeom prst="rect">
            <a:avLst/>
          </a:prstGeom>
          <a:noFill/>
        </p:spPr>
        <p:txBody>
          <a:bodyPr wrap="square">
            <a:spAutoFit/>
          </a:bodyPr>
          <a:lstStyle/>
          <a:p>
            <a:r>
              <a:rPr lang="en-GB" b="1" dirty="0"/>
              <a:t>   First Aid Training</a:t>
            </a:r>
          </a:p>
        </p:txBody>
      </p:sp>
      <p:pic>
        <p:nvPicPr>
          <p:cNvPr id="27" name="Picture 26" descr="A group of people on a stage&#10;&#10;Description automatically generated">
            <a:extLst>
              <a:ext uri="{FF2B5EF4-FFF2-40B4-BE49-F238E27FC236}">
                <a16:creationId xmlns:a16="http://schemas.microsoft.com/office/drawing/2014/main" id="{C45DA730-C88F-E32E-E39F-946615CDF639}"/>
              </a:ext>
            </a:extLst>
          </p:cNvPr>
          <p:cNvPicPr>
            <a:picLocks noChangeAspect="1"/>
          </p:cNvPicPr>
          <p:nvPr/>
        </p:nvPicPr>
        <p:blipFill>
          <a:blip r:embed="rId6"/>
          <a:stretch>
            <a:fillRect/>
          </a:stretch>
        </p:blipFill>
        <p:spPr>
          <a:xfrm>
            <a:off x="3017444" y="4378281"/>
            <a:ext cx="3032990" cy="2274743"/>
          </a:xfrm>
          <a:prstGeom prst="rect">
            <a:avLst/>
          </a:prstGeom>
        </p:spPr>
      </p:pic>
      <p:pic>
        <p:nvPicPr>
          <p:cNvPr id="29" name="Picture 28" descr="A group of people at a craft fair&#10;&#10;Description automatically generated">
            <a:extLst>
              <a:ext uri="{FF2B5EF4-FFF2-40B4-BE49-F238E27FC236}">
                <a16:creationId xmlns:a16="http://schemas.microsoft.com/office/drawing/2014/main" id="{502CE2D2-012D-D6DB-9375-B2ABB86B6AAD}"/>
              </a:ext>
            </a:extLst>
          </p:cNvPr>
          <p:cNvPicPr>
            <a:picLocks noChangeAspect="1"/>
          </p:cNvPicPr>
          <p:nvPr/>
        </p:nvPicPr>
        <p:blipFill>
          <a:blip r:embed="rId7"/>
          <a:stretch>
            <a:fillRect/>
          </a:stretch>
        </p:blipFill>
        <p:spPr>
          <a:xfrm>
            <a:off x="6169159" y="1426772"/>
            <a:ext cx="3385893" cy="2539419"/>
          </a:xfrm>
          <a:prstGeom prst="rect">
            <a:avLst/>
          </a:prstGeom>
        </p:spPr>
      </p:pic>
      <p:sp>
        <p:nvSpPr>
          <p:cNvPr id="30" name="TextBox 29">
            <a:extLst>
              <a:ext uri="{FF2B5EF4-FFF2-40B4-BE49-F238E27FC236}">
                <a16:creationId xmlns:a16="http://schemas.microsoft.com/office/drawing/2014/main" id="{BAB354C1-00CD-8DEB-4503-7497DD416DDA}"/>
              </a:ext>
            </a:extLst>
          </p:cNvPr>
          <p:cNvSpPr txBox="1"/>
          <p:nvPr/>
        </p:nvSpPr>
        <p:spPr>
          <a:xfrm>
            <a:off x="6169159" y="974913"/>
            <a:ext cx="3385893" cy="371102"/>
          </a:xfrm>
          <a:prstGeom prst="rect">
            <a:avLst/>
          </a:prstGeom>
          <a:noFill/>
        </p:spPr>
        <p:txBody>
          <a:bodyPr wrap="square" rtlCol="0">
            <a:spAutoFit/>
          </a:bodyPr>
          <a:lstStyle/>
          <a:p>
            <a:r>
              <a:rPr lang="en-GB" b="1" dirty="0"/>
              <a:t>Arts and Crafts Fair 2013</a:t>
            </a:r>
          </a:p>
        </p:txBody>
      </p:sp>
    </p:spTree>
    <p:extLst>
      <p:ext uri="{BB962C8B-B14F-4D97-AF65-F5344CB8AC3E}">
        <p14:creationId xmlns:p14="http://schemas.microsoft.com/office/powerpoint/2010/main" val="8899630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8CB8DB-2655-0395-1204-08C51831A956}"/>
              </a:ext>
            </a:extLst>
          </p:cNvPr>
          <p:cNvSpPr>
            <a:spLocks noGrp="1"/>
          </p:cNvSpPr>
          <p:nvPr>
            <p:ph type="title"/>
          </p:nvPr>
        </p:nvSpPr>
        <p:spPr>
          <a:xfrm>
            <a:off x="1032872" y="571500"/>
            <a:ext cx="9779183" cy="1668780"/>
          </a:xfrm>
        </p:spPr>
        <p:txBody>
          <a:bodyPr anchor="ctr">
            <a:noAutofit/>
          </a:bodyPr>
          <a:lstStyle/>
          <a:p>
            <a:r>
              <a:rPr lang="en-GB" sz="2000" dirty="0"/>
              <a:t>In order to lower heating costs and reduce carbon emissions the hall ceiling has been insulated and replastered, the windows  given secondary glazing and LED lights  fitted.  The hall, kitchen and store cupboard have been redecorated. We received a grant towards these works through the Shared Prosperity Fund managed by East Herts District Council</a:t>
            </a:r>
            <a:r>
              <a:rPr lang="en-GB" sz="2000"/>
              <a:t>. </a:t>
            </a:r>
            <a:endParaRPr lang="en-GB" sz="2000" dirty="0"/>
          </a:p>
        </p:txBody>
      </p:sp>
      <p:pic>
        <p:nvPicPr>
          <p:cNvPr id="9" name="Content Placeholder 8">
            <a:extLst>
              <a:ext uri="{FF2B5EF4-FFF2-40B4-BE49-F238E27FC236}">
                <a16:creationId xmlns:a16="http://schemas.microsoft.com/office/drawing/2014/main" id="{17044578-6C16-7011-27FB-709BE603170F}"/>
              </a:ext>
            </a:extLst>
          </p:cNvPr>
          <p:cNvPicPr>
            <a:picLocks noGrp="1" noChangeAspect="1"/>
          </p:cNvPicPr>
          <p:nvPr>
            <p:ph idx="1"/>
          </p:nvPr>
        </p:nvPicPr>
        <p:blipFill>
          <a:blip r:embed="rId2"/>
          <a:srcRect/>
          <a:stretch/>
        </p:blipFill>
        <p:spPr>
          <a:xfrm>
            <a:off x="8684261" y="2435210"/>
            <a:ext cx="2799816" cy="3879169"/>
          </a:xfrm>
          <a:noFill/>
        </p:spPr>
      </p:pic>
      <p:sp>
        <p:nvSpPr>
          <p:cNvPr id="4" name="Slide Number Placeholder 3">
            <a:extLst>
              <a:ext uri="{FF2B5EF4-FFF2-40B4-BE49-F238E27FC236}">
                <a16:creationId xmlns:a16="http://schemas.microsoft.com/office/drawing/2014/main" id="{A8AE8389-4BC4-5514-33AA-5FEEBAC12461}"/>
              </a:ext>
            </a:extLst>
          </p:cNvPr>
          <p:cNvSpPr>
            <a:spLocks noGrp="1"/>
          </p:cNvSpPr>
          <p:nvPr>
            <p:ph type="sldNum" sz="quarter" idx="4"/>
          </p:nvPr>
        </p:nvSpPr>
        <p:spPr>
          <a:xfrm>
            <a:off x="10153276" y="6356350"/>
            <a:ext cx="1657723" cy="365125"/>
          </a:xfrm>
        </p:spPr>
        <p:txBody>
          <a:bodyPr anchor="ctr">
            <a:normAutofit/>
          </a:bodyPr>
          <a:lstStyle/>
          <a:p>
            <a:pPr rtl="0">
              <a:spcAft>
                <a:spcPts val="600"/>
              </a:spcAft>
            </a:pPr>
            <a:fld id="{294A09A9-5501-47C1-A89A-A340965A2BE2}" type="slidenum">
              <a:rPr lang="en-GB" noProof="0" smtClean="0"/>
              <a:pPr rtl="0">
                <a:spcAft>
                  <a:spcPts val="600"/>
                </a:spcAft>
              </a:pPr>
              <a:t>26</a:t>
            </a:fld>
            <a:endParaRPr lang="en-GB" noProof="0"/>
          </a:p>
        </p:txBody>
      </p:sp>
      <p:pic>
        <p:nvPicPr>
          <p:cNvPr id="11" name="Content Placeholder 10">
            <a:extLst>
              <a:ext uri="{FF2B5EF4-FFF2-40B4-BE49-F238E27FC236}">
                <a16:creationId xmlns:a16="http://schemas.microsoft.com/office/drawing/2014/main" id="{B90AC82E-5DD1-C473-A5ED-86662F3CD902}"/>
              </a:ext>
            </a:extLst>
          </p:cNvPr>
          <p:cNvPicPr>
            <a:picLocks noGrp="1" noChangeAspect="1"/>
          </p:cNvPicPr>
          <p:nvPr>
            <p:ph idx="4294967295"/>
          </p:nvPr>
        </p:nvPicPr>
        <p:blipFill>
          <a:blip r:embed="rId3"/>
          <a:srcRect/>
          <a:stretch/>
        </p:blipFill>
        <p:spPr>
          <a:xfrm rot="5400000">
            <a:off x="4500410" y="2523181"/>
            <a:ext cx="3921141" cy="3745200"/>
          </a:xfrm>
          <a:noFill/>
        </p:spPr>
      </p:pic>
      <p:pic>
        <p:nvPicPr>
          <p:cNvPr id="6" name="Picture 5" descr="A room with a yellow wall and a ladder&#10;&#10;Description automatically generated">
            <a:extLst>
              <a:ext uri="{FF2B5EF4-FFF2-40B4-BE49-F238E27FC236}">
                <a16:creationId xmlns:a16="http://schemas.microsoft.com/office/drawing/2014/main" id="{8E49DD45-7AE1-ACBE-4997-6069425A5D32}"/>
              </a:ext>
            </a:extLst>
          </p:cNvPr>
          <p:cNvPicPr>
            <a:picLocks noChangeAspect="1"/>
          </p:cNvPicPr>
          <p:nvPr/>
        </p:nvPicPr>
        <p:blipFill>
          <a:blip r:embed="rId4"/>
          <a:stretch>
            <a:fillRect/>
          </a:stretch>
        </p:blipFill>
        <p:spPr>
          <a:xfrm>
            <a:off x="1848465" y="2403985"/>
            <a:ext cx="2389237" cy="3965257"/>
          </a:xfrm>
          <a:prstGeom prst="rect">
            <a:avLst/>
          </a:prstGeom>
        </p:spPr>
      </p:pic>
    </p:spTree>
    <p:extLst>
      <p:ext uri="{BB962C8B-B14F-4D97-AF65-F5344CB8AC3E}">
        <p14:creationId xmlns:p14="http://schemas.microsoft.com/office/powerpoint/2010/main" val="15520040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773099C-C9BD-7A02-EF3E-520BABAF6074}"/>
              </a:ext>
            </a:extLst>
          </p:cNvPr>
          <p:cNvSpPr>
            <a:spLocks noGrp="1"/>
          </p:cNvSpPr>
          <p:nvPr>
            <p:ph type="title"/>
          </p:nvPr>
        </p:nvSpPr>
        <p:spPr>
          <a:xfrm>
            <a:off x="599768" y="324466"/>
            <a:ext cx="10346907" cy="1382098"/>
          </a:xfrm>
        </p:spPr>
        <p:txBody>
          <a:bodyPr anchor="b">
            <a:noAutofit/>
          </a:bodyPr>
          <a:lstStyle/>
          <a:p>
            <a:br>
              <a:rPr lang="en-US" sz="2400" dirty="0"/>
            </a:br>
            <a:r>
              <a:rPr lang="en-US" sz="2400" dirty="0"/>
              <a:t>The hall is available for village activities and events, club meetings, </a:t>
            </a:r>
            <a:br>
              <a:rPr lang="en-US" sz="2400" dirty="0"/>
            </a:br>
            <a:r>
              <a:rPr lang="en-US" sz="2400" dirty="0"/>
              <a:t>classes, exhibitions, training events, private functions and parties. Bookings are welcome from the community and businesses both within and outside the village. </a:t>
            </a:r>
          </a:p>
        </p:txBody>
      </p:sp>
      <p:pic>
        <p:nvPicPr>
          <p:cNvPr id="4" name="Picture 3">
            <a:extLst>
              <a:ext uri="{FF2B5EF4-FFF2-40B4-BE49-F238E27FC236}">
                <a16:creationId xmlns:a16="http://schemas.microsoft.com/office/drawing/2014/main" id="{65AC45E7-A552-D84A-73AD-F98D980E456A}"/>
              </a:ext>
            </a:extLst>
          </p:cNvPr>
          <p:cNvPicPr>
            <a:picLocks noChangeAspect="1"/>
          </p:cNvPicPr>
          <p:nvPr/>
        </p:nvPicPr>
        <p:blipFill>
          <a:blip r:embed="rId2"/>
          <a:srcRect l="7329" r="7329"/>
          <a:stretch/>
        </p:blipFill>
        <p:spPr>
          <a:xfrm>
            <a:off x="1049503" y="2192595"/>
            <a:ext cx="3732691" cy="3280324"/>
          </a:xfrm>
          <a:prstGeom prst="rect">
            <a:avLst/>
          </a:prstGeom>
          <a:noFill/>
        </p:spPr>
      </p:pic>
      <p:pic>
        <p:nvPicPr>
          <p:cNvPr id="6" name="Content Placeholder 5">
            <a:extLst>
              <a:ext uri="{FF2B5EF4-FFF2-40B4-BE49-F238E27FC236}">
                <a16:creationId xmlns:a16="http://schemas.microsoft.com/office/drawing/2014/main" id="{DF580022-041A-3552-49B1-08396C5611F4}"/>
              </a:ext>
            </a:extLst>
          </p:cNvPr>
          <p:cNvPicPr>
            <a:picLocks noGrp="1" noChangeAspect="1"/>
          </p:cNvPicPr>
          <p:nvPr>
            <p:ph idx="10"/>
          </p:nvPr>
        </p:nvPicPr>
        <p:blipFill>
          <a:blip r:embed="rId3"/>
          <a:srcRect/>
          <a:stretch/>
        </p:blipFill>
        <p:spPr>
          <a:xfrm rot="5400000">
            <a:off x="4855681" y="2624955"/>
            <a:ext cx="3173413" cy="2522515"/>
          </a:xfrm>
        </p:spPr>
      </p:pic>
      <p:pic>
        <p:nvPicPr>
          <p:cNvPr id="7" name="Content Placeholder 6" descr="A ping pong table in a room&#10;&#10;Description automatically generated">
            <a:extLst>
              <a:ext uri="{FF2B5EF4-FFF2-40B4-BE49-F238E27FC236}">
                <a16:creationId xmlns:a16="http://schemas.microsoft.com/office/drawing/2014/main" id="{315988E4-C393-E1BF-0B8C-F76A45081284}"/>
              </a:ext>
            </a:extLst>
          </p:cNvPr>
          <p:cNvPicPr>
            <a:picLocks noGrp="1" noChangeAspect="1"/>
          </p:cNvPicPr>
          <p:nvPr>
            <p:ph idx="13"/>
          </p:nvPr>
        </p:nvPicPr>
        <p:blipFill>
          <a:blip r:embed="rId4"/>
          <a:stretch>
            <a:fillRect/>
          </a:stretch>
        </p:blipFill>
        <p:spPr>
          <a:xfrm>
            <a:off x="8039099" y="2299505"/>
            <a:ext cx="3732691" cy="3107161"/>
          </a:xfrm>
        </p:spPr>
      </p:pic>
      <p:sp>
        <p:nvSpPr>
          <p:cNvPr id="15" name="Slide Number Placeholder 5">
            <a:extLst>
              <a:ext uri="{FF2B5EF4-FFF2-40B4-BE49-F238E27FC236}">
                <a16:creationId xmlns:a16="http://schemas.microsoft.com/office/drawing/2014/main" id="{DA3B9CDD-1C8C-EADC-76F2-45474BADB6F8}"/>
              </a:ext>
            </a:extLst>
          </p:cNvPr>
          <p:cNvSpPr>
            <a:spLocks noGrp="1"/>
          </p:cNvSpPr>
          <p:nvPr>
            <p:ph type="sldNum" sz="quarter" idx="4"/>
          </p:nvPr>
        </p:nvSpPr>
        <p:spPr>
          <a:xfrm>
            <a:off x="10153276" y="6356350"/>
            <a:ext cx="1657723" cy="365125"/>
          </a:xfrm>
        </p:spPr>
        <p:txBody>
          <a:bodyPr anchor="ctr">
            <a:normAutofit/>
          </a:bodyPr>
          <a:lstStyle/>
          <a:p>
            <a:pPr rtl="0">
              <a:spcAft>
                <a:spcPts val="600"/>
              </a:spcAft>
            </a:pPr>
            <a:fld id="{294A09A9-5501-47C1-A89A-A340965A2BE2}" type="slidenum">
              <a:rPr lang="en-GB" noProof="0" smtClean="0"/>
              <a:pPr rtl="0">
                <a:spcAft>
                  <a:spcPts val="600"/>
                </a:spcAft>
              </a:pPr>
              <a:t>27</a:t>
            </a:fld>
            <a:endParaRPr lang="en-GB" noProof="0"/>
          </a:p>
        </p:txBody>
      </p:sp>
    </p:spTree>
    <p:extLst>
      <p:ext uri="{BB962C8B-B14F-4D97-AF65-F5344CB8AC3E}">
        <p14:creationId xmlns:p14="http://schemas.microsoft.com/office/powerpoint/2010/main" val="5532082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D1A202-23A3-4F3A-AA92-0172C8D2DA06}"/>
              </a:ext>
            </a:extLst>
          </p:cNvPr>
          <p:cNvSpPr>
            <a:spLocks noGrp="1"/>
          </p:cNvSpPr>
          <p:nvPr>
            <p:ph type="title"/>
          </p:nvPr>
        </p:nvSpPr>
        <p:spPr>
          <a:xfrm>
            <a:off x="1167492" y="381000"/>
            <a:ext cx="9779183" cy="1325563"/>
          </a:xfrm>
        </p:spPr>
        <p:txBody>
          <a:bodyPr rtlCol="0"/>
          <a:lstStyle/>
          <a:p>
            <a:pPr rtl="0"/>
            <a:r>
              <a:rPr lang="en-GB" dirty="0"/>
              <a:t>Thank you</a:t>
            </a:r>
          </a:p>
        </p:txBody>
      </p:sp>
      <p:sp>
        <p:nvSpPr>
          <p:cNvPr id="3" name="Content Placeholder 2">
            <a:extLst>
              <a:ext uri="{FF2B5EF4-FFF2-40B4-BE49-F238E27FC236}">
                <a16:creationId xmlns:a16="http://schemas.microsoft.com/office/drawing/2014/main" id="{7B943E7C-A74D-4CB3-844B-51917C88C95F}"/>
              </a:ext>
            </a:extLst>
          </p:cNvPr>
          <p:cNvSpPr>
            <a:spLocks noGrp="1"/>
          </p:cNvSpPr>
          <p:nvPr>
            <p:ph type="body" idx="1"/>
          </p:nvPr>
        </p:nvSpPr>
        <p:spPr>
          <a:xfrm>
            <a:off x="1167492" y="2653167"/>
            <a:ext cx="9779183" cy="3436483"/>
          </a:xfrm>
        </p:spPr>
        <p:txBody>
          <a:bodyPr vert="horz" lIns="91440" tIns="45720" rIns="91440" bIns="45720" rtlCol="0" anchor="t">
            <a:normAutofit lnSpcReduction="10000"/>
          </a:bodyPr>
          <a:lstStyle/>
          <a:p>
            <a:pPr rtl="0"/>
            <a:r>
              <a:rPr lang="en-GB" dirty="0"/>
              <a:t>The Parish Council would like to thank everyone who has been involved in this latest project on the village hall. </a:t>
            </a:r>
          </a:p>
          <a:p>
            <a:pPr rtl="0"/>
            <a:r>
              <a:rPr lang="en-GB" dirty="0"/>
              <a:t>Particular thanks to Cllr Derek Standbrook, who led on the project, giving countless hours of his time and energy. </a:t>
            </a:r>
          </a:p>
          <a:p>
            <a:pPr rtl="0"/>
            <a:r>
              <a:rPr lang="en-GB" dirty="0"/>
              <a:t>Thanks also to local resident Simon Hedley who has helped with some of the work.</a:t>
            </a:r>
          </a:p>
          <a:p>
            <a:pPr rtl="0"/>
            <a:endParaRPr lang="en-GB" dirty="0"/>
          </a:p>
        </p:txBody>
      </p:sp>
      <p:sp>
        <p:nvSpPr>
          <p:cNvPr id="6" name="Slide Number Placeholder 5">
            <a:extLst>
              <a:ext uri="{FF2B5EF4-FFF2-40B4-BE49-F238E27FC236}">
                <a16:creationId xmlns:a16="http://schemas.microsoft.com/office/drawing/2014/main" id="{B25B7362-01DC-0E4C-9B34-0DF3FD449CAD}"/>
              </a:ext>
            </a:extLst>
          </p:cNvPr>
          <p:cNvSpPr>
            <a:spLocks noGrp="1"/>
          </p:cNvSpPr>
          <p:nvPr>
            <p:ph type="sldNum" sz="quarter" idx="12"/>
          </p:nvPr>
        </p:nvSpPr>
        <p:spPr>
          <a:xfrm>
            <a:off x="10206318" y="6356350"/>
            <a:ext cx="1604682" cy="365125"/>
          </a:xfrm>
        </p:spPr>
        <p:txBody>
          <a:bodyPr rtlCol="0"/>
          <a:lstStyle/>
          <a:p>
            <a:pPr rtl="0"/>
            <a:fld id="{294A09A9-5501-47C1-A89A-A340965A2BE2}" type="slidenum">
              <a:rPr lang="en-GB" smtClean="0"/>
              <a:pPr rtl="0"/>
              <a:t>28</a:t>
            </a:fld>
            <a:endParaRPr lang="en-GB"/>
          </a:p>
        </p:txBody>
      </p:sp>
    </p:spTree>
    <p:extLst>
      <p:ext uri="{BB962C8B-B14F-4D97-AF65-F5344CB8AC3E}">
        <p14:creationId xmlns:p14="http://schemas.microsoft.com/office/powerpoint/2010/main" val="4450706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FAE308-3076-43DB-B834-DA0B0AE19AF9}"/>
              </a:ext>
            </a:extLst>
          </p:cNvPr>
          <p:cNvSpPr>
            <a:spLocks noGrp="1"/>
          </p:cNvSpPr>
          <p:nvPr>
            <p:ph type="ctrTitle"/>
          </p:nvPr>
        </p:nvSpPr>
        <p:spPr>
          <a:xfrm>
            <a:off x="1465006" y="1022556"/>
            <a:ext cx="5574891" cy="1130709"/>
          </a:xfrm>
        </p:spPr>
        <p:txBody>
          <a:bodyPr rtlCol="0"/>
          <a:lstStyle/>
          <a:p>
            <a:pPr rtl="0"/>
            <a:r>
              <a:rPr lang="en-GB" sz="4000" dirty="0"/>
              <a:t>Thank you for watching!</a:t>
            </a:r>
            <a:br>
              <a:rPr lang="en-GB" sz="4000" dirty="0"/>
            </a:br>
            <a:endParaRPr lang="en-GB" sz="4000" dirty="0"/>
          </a:p>
        </p:txBody>
      </p:sp>
      <p:pic>
        <p:nvPicPr>
          <p:cNvPr id="5" name="Picture 4" descr="A house with a fence and plants&#10;&#10;Description automatically generated">
            <a:extLst>
              <a:ext uri="{FF2B5EF4-FFF2-40B4-BE49-F238E27FC236}">
                <a16:creationId xmlns:a16="http://schemas.microsoft.com/office/drawing/2014/main" id="{1B745483-C7C3-BD94-13EC-6483224D140E}"/>
              </a:ext>
            </a:extLst>
          </p:cNvPr>
          <p:cNvPicPr>
            <a:picLocks noChangeAspect="1"/>
          </p:cNvPicPr>
          <p:nvPr/>
        </p:nvPicPr>
        <p:blipFill>
          <a:blip r:embed="rId3"/>
          <a:stretch>
            <a:fillRect/>
          </a:stretch>
        </p:blipFill>
        <p:spPr>
          <a:xfrm>
            <a:off x="1859289" y="1587911"/>
            <a:ext cx="5544399" cy="3767540"/>
          </a:xfrm>
          <a:prstGeom prst="rect">
            <a:avLst/>
          </a:prstGeom>
        </p:spPr>
      </p:pic>
      <p:sp>
        <p:nvSpPr>
          <p:cNvPr id="3" name="TextBox 2">
            <a:extLst>
              <a:ext uri="{FF2B5EF4-FFF2-40B4-BE49-F238E27FC236}">
                <a16:creationId xmlns:a16="http://schemas.microsoft.com/office/drawing/2014/main" id="{C1C26BF4-3AB7-B7F6-30FB-F32FD41000BB}"/>
              </a:ext>
            </a:extLst>
          </p:cNvPr>
          <p:cNvSpPr txBox="1"/>
          <p:nvPr/>
        </p:nvSpPr>
        <p:spPr>
          <a:xfrm>
            <a:off x="1859289" y="5355451"/>
            <a:ext cx="5574891" cy="1477328"/>
          </a:xfrm>
          <a:prstGeom prst="rect">
            <a:avLst/>
          </a:prstGeom>
          <a:noFill/>
        </p:spPr>
        <p:txBody>
          <a:bodyPr wrap="square" rtlCol="0">
            <a:spAutoFit/>
          </a:bodyPr>
          <a:lstStyle/>
          <a:p>
            <a:r>
              <a:rPr lang="en-GB" dirty="0"/>
              <a:t>Many thanks to Rodney </a:t>
            </a:r>
            <a:r>
              <a:rPr lang="en-GB" dirty="0" err="1"/>
              <a:t>Pegg</a:t>
            </a:r>
            <a:r>
              <a:rPr lang="en-GB" dirty="0"/>
              <a:t> who was a mine of useful, first-hand information.</a:t>
            </a:r>
          </a:p>
          <a:p>
            <a:endParaRPr lang="en-GB" dirty="0"/>
          </a:p>
          <a:p>
            <a:r>
              <a:rPr lang="en-GB" dirty="0"/>
              <a:t>Penny Stokes is the author of this presentation. Please make contact if you wish to reproduce any part of it. </a:t>
            </a:r>
          </a:p>
        </p:txBody>
      </p:sp>
    </p:spTree>
    <p:extLst>
      <p:ext uri="{BB962C8B-B14F-4D97-AF65-F5344CB8AC3E}">
        <p14:creationId xmlns:p14="http://schemas.microsoft.com/office/powerpoint/2010/main" val="926184573"/>
      </p:ext>
    </p:extLst>
  </p:cSld>
  <p:clrMapOvr>
    <a:masterClrMapping/>
  </p:clrMapOvr>
</p:sld>
</file>

<file path=ppt/theme/theme1.xml><?xml version="1.0" encoding="utf-8"?>
<a:theme xmlns:a="http://schemas.openxmlformats.org/drawingml/2006/main" name="Office Theme">
  <a:themeElements>
    <a:clrScheme name="Universal Color Block">
      <a:dk1>
        <a:srgbClr val="000000"/>
      </a:dk1>
      <a:lt1>
        <a:srgbClr val="FFFFFF"/>
      </a:lt1>
      <a:dk2>
        <a:srgbClr val="44546A"/>
      </a:dk2>
      <a:lt2>
        <a:srgbClr val="E7E6E6"/>
      </a:lt2>
      <a:accent1>
        <a:srgbClr val="0068FF"/>
      </a:accent1>
      <a:accent2>
        <a:srgbClr val="DAE5EF"/>
      </a:accent2>
      <a:accent3>
        <a:srgbClr val="637183"/>
      </a:accent3>
      <a:accent4>
        <a:srgbClr val="434E5E"/>
      </a:accent4>
      <a:accent5>
        <a:srgbClr val="5B9BD5"/>
      </a:accent5>
      <a:accent6>
        <a:srgbClr val="70AD47"/>
      </a:accent6>
      <a:hlink>
        <a:srgbClr val="0563C1"/>
      </a:hlink>
      <a:folHlink>
        <a:srgbClr val="954F72"/>
      </a:folHlink>
    </a:clrScheme>
    <a:fontScheme name="Custom 75">
      <a:majorFont>
        <a:latin typeface="Tenorite"/>
        <a:ea typeface=""/>
        <a:cs typeface=""/>
      </a:majorFont>
      <a:minorFont>
        <a:latin typeface="Tenorit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59457595_TF45331398_Win32" id="{5659B9E0-3971-467D-9BA2-B20B39D641FE}" vid="{E6DA4EDB-46C2-4D45-9E99-6BB2FEEE47E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1" ma:contentTypeDescription="Create a new document." ma:contentTypeScope="" ma:versionID="64dfb1555687e0874b4304b796b5b0c7">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e6e4c555b5e194d05b7203de9c4567b3"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4:TaxCatchAll" minOccurs="0"/>
                <xsd:element ref="ns2:ImageTagsTaxHTField"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MediaServiceKeyPoints xmlns="71af3243-3dd4-4a8d-8c0d-dd76da1f02a5" xsi:nil="true"/>
  </documentManagement>
</p:properties>
</file>

<file path=customXml/itemProps1.xml><?xml version="1.0" encoding="utf-8"?>
<ds:datastoreItem xmlns:ds="http://schemas.openxmlformats.org/officeDocument/2006/customXml" ds:itemID="{4A615295-94F6-4CE2-A1B1-6B7E1DAA5AD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5334180-0405-413B-834A-44FA9E05ADB7}">
  <ds:schemaRefs>
    <ds:schemaRef ds:uri="http://schemas.microsoft.com/sharepoint/v3/contenttype/forms"/>
  </ds:schemaRefs>
</ds:datastoreItem>
</file>

<file path=customXml/itemProps3.xml><?xml version="1.0" encoding="utf-8"?>
<ds:datastoreItem xmlns:ds="http://schemas.openxmlformats.org/officeDocument/2006/customXml" ds:itemID="{4D5BAB77-79E1-4739-AA51-10C9079186D6}">
  <ds:schemaRefs>
    <ds:schemaRef ds:uri="230e9df3-be65-4c73-a93b-d1236ebd677e"/>
    <ds:schemaRef ds:uri="http://schemas.microsoft.com/office/2006/documentManagement/types"/>
    <ds:schemaRef ds:uri="http://www.w3.org/XML/1998/namespace"/>
    <ds:schemaRef ds:uri="http://schemas.microsoft.com/office/2006/metadata/properties"/>
    <ds:schemaRef ds:uri="16c05727-aa75-4e4a-9b5f-8a80a1165891"/>
    <ds:schemaRef ds:uri="http://purl.org/dc/dcmitype/"/>
    <ds:schemaRef ds:uri="http://schemas.microsoft.com/office/infopath/2007/PartnerControls"/>
    <ds:schemaRef ds:uri="http://purl.org/dc/elements/1.1/"/>
    <ds:schemaRef ds:uri="71af3243-3dd4-4a8d-8c0d-dd76da1f02a5"/>
    <ds:schemaRef ds:uri="http://schemas.openxmlformats.org/package/2006/metadata/core-properties"/>
    <ds:schemaRef ds:uri="http://schemas.microsoft.com/sharepoint/v3"/>
    <ds:schemaRef ds:uri="http://purl.org/dc/terms/"/>
  </ds:schemaRefs>
</ds:datastoreItem>
</file>

<file path=docMetadata/LabelInfo.xml><?xml version="1.0" encoding="utf-8"?>
<clbl:labelList xmlns:clbl="http://schemas.microsoft.com/office/2020/mipLabelMetadata">
  <clbl:label id="{f42aa342-8706-4288-bd11-ebb85995028c}"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emplate>{3771A18A-7FE4-4E61-8665-0492E3449276}tf45331398_win32</Template>
  <TotalTime>5183</TotalTime>
  <Words>1021</Words>
  <Application>Microsoft Office PowerPoint</Application>
  <PresentationFormat>Widescreen</PresentationFormat>
  <Paragraphs>119</Paragraphs>
  <Slides>29</Slides>
  <Notes>11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29</vt:i4>
      </vt:variant>
    </vt:vector>
  </HeadingPairs>
  <TitlesOfParts>
    <vt:vector size="33" baseType="lpstr">
      <vt:lpstr>Arial</vt:lpstr>
      <vt:lpstr>Calibri</vt:lpstr>
      <vt:lpstr>Tenorite</vt:lpstr>
      <vt:lpstr>Office Theme</vt:lpstr>
      <vt:lpstr>A Short History of Little Berkhamsted Village Hall </vt:lpstr>
      <vt:lpstr>Early History</vt:lpstr>
      <vt:lpstr>PowerPoint Presentation</vt:lpstr>
      <vt:lpstr>Sir Brodie Henderson </vt:lpstr>
      <vt:lpstr> </vt:lpstr>
      <vt:lpstr>The Village Hall Entrance</vt:lpstr>
      <vt:lpstr>Where is the door? </vt:lpstr>
      <vt:lpstr>Early Design</vt:lpstr>
      <vt:lpstr>Three of the original cups bought for the hall</vt:lpstr>
      <vt:lpstr>World War II</vt:lpstr>
      <vt:lpstr> </vt:lpstr>
      <vt:lpstr>1950s and 1960s</vt:lpstr>
      <vt:lpstr> </vt:lpstr>
      <vt:lpstr>PowerPoint Presentation</vt:lpstr>
      <vt:lpstr>An extract from PC meeting minutes September 1972</vt:lpstr>
      <vt:lpstr>    1980s </vt:lpstr>
      <vt:lpstr> A New Roof in 1986</vt:lpstr>
      <vt:lpstr>1990s</vt:lpstr>
      <vt:lpstr>Plan of the Hall c2000</vt:lpstr>
      <vt:lpstr>2000s</vt:lpstr>
      <vt:lpstr>PowerPoint Presentation</vt:lpstr>
      <vt:lpstr>The kitchen is redesigned, 2 indoor toilets are fitted, a fire exit and store cupboard are added.</vt:lpstr>
      <vt:lpstr>PowerPoint Presentation</vt:lpstr>
      <vt:lpstr>As we remember it………</vt:lpstr>
      <vt:lpstr>Events in the Hall </vt:lpstr>
      <vt:lpstr>In order to lower heating costs and reduce carbon emissions the hall ceiling has been insulated and replastered, the windows  given secondary glazing and LED lights  fitted.  The hall, kitchen and store cupboard have been redecorated. We received a grant towards these works through the Shared Prosperity Fund managed by East Herts District Council. </vt:lpstr>
      <vt:lpstr> The hall is available for village activities and events, club meetings,  classes, exhibitions, training events, private functions and parties. Bookings are welcome from the community and businesses both within and outside the village. </vt:lpstr>
      <vt:lpstr>Thank you</vt:lpstr>
      <vt:lpstr>Thank you for watching!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History of Little Berkhamsted Village Hall</dc:title>
  <dc:creator>Penny Stokes</dc:creator>
  <cp:lastModifiedBy>Penny Stokes</cp:lastModifiedBy>
  <cp:revision>1</cp:revision>
  <dcterms:created xsi:type="dcterms:W3CDTF">2024-04-07T12:45:36Z</dcterms:created>
  <dcterms:modified xsi:type="dcterms:W3CDTF">2024-05-22T16:56:08Z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_MarkAsFinal">
    <vt:bool>true</vt:bool>
  </property>
</Properties>
</file>